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777" r:id="rId1"/>
  </p:sldMasterIdLst>
  <p:notesMasterIdLst>
    <p:notesMasterId r:id="rId6"/>
  </p:notesMasterIdLst>
  <p:handoutMasterIdLst>
    <p:handoutMasterId r:id="rId7"/>
  </p:handoutMasterIdLst>
  <p:sldIdLst>
    <p:sldId id="296" r:id="rId2"/>
    <p:sldId id="294" r:id="rId3"/>
    <p:sldId id="291" r:id="rId4"/>
    <p:sldId id="295" r:id="rId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264" userDrawn="1">
          <p15:clr>
            <a:srgbClr val="A4A3A4"/>
          </p15:clr>
        </p15:guide>
        <p15:guide id="2" orient="horz" pos="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FCFD"/>
    <a:srgbClr val="C1CCF6"/>
    <a:srgbClr val="D5BAEB"/>
    <a:srgbClr val="8E9DEF"/>
    <a:srgbClr val="A6EDD2"/>
    <a:srgbClr val="A3E6FF"/>
    <a:srgbClr val="FFFFFF"/>
    <a:srgbClr val="E0B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968FC9-45FF-4A34-9D4F-223E4420D3F4}" v="23" dt="2023-11-09T18:40:57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57" autoAdjust="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>
        <p:guide pos="6264"/>
        <p:guide orient="horz" pos="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fi Fernández" userId="5dcd86d9bf03d87f" providerId="LiveId" clId="{0D968FC9-45FF-4A34-9D4F-223E4420D3F4}"/>
    <pc:docChg chg="undo custSel modSld sldOrd">
      <pc:chgData name="Sofi Fernández" userId="5dcd86d9bf03d87f" providerId="LiveId" clId="{0D968FC9-45FF-4A34-9D4F-223E4420D3F4}" dt="2023-11-09T18:43:30.856" v="428" actId="1076"/>
      <pc:docMkLst>
        <pc:docMk/>
      </pc:docMkLst>
      <pc:sldChg chg="addSp delSp modSp mod ord">
        <pc:chgData name="Sofi Fernández" userId="5dcd86d9bf03d87f" providerId="LiveId" clId="{0D968FC9-45FF-4A34-9D4F-223E4420D3F4}" dt="2023-11-09T18:43:30.856" v="428" actId="1076"/>
        <pc:sldMkLst>
          <pc:docMk/>
          <pc:sldMk cId="1144188503" sldId="296"/>
        </pc:sldMkLst>
        <pc:spChg chg="del">
          <ac:chgData name="Sofi Fernández" userId="5dcd86d9bf03d87f" providerId="LiveId" clId="{0D968FC9-45FF-4A34-9D4F-223E4420D3F4}" dt="2023-11-09T18:31:31.787" v="293" actId="478"/>
          <ac:spMkLst>
            <pc:docMk/>
            <pc:sldMk cId="1144188503" sldId="296"/>
            <ac:spMk id="2" creationId="{87926A82-6166-466D-A3A3-E32A7AC2BFCA}"/>
          </ac:spMkLst>
        </pc:spChg>
        <pc:spChg chg="del">
          <ac:chgData name="Sofi Fernández" userId="5dcd86d9bf03d87f" providerId="LiveId" clId="{0D968FC9-45FF-4A34-9D4F-223E4420D3F4}" dt="2023-11-09T17:41:35.648" v="0" actId="478"/>
          <ac:spMkLst>
            <pc:docMk/>
            <pc:sldMk cId="1144188503" sldId="296"/>
            <ac:spMk id="3" creationId="{E3C639A2-8920-756D-0214-8FF54142B917}"/>
          </ac:spMkLst>
        </pc:spChg>
        <pc:spChg chg="del">
          <ac:chgData name="Sofi Fernández" userId="5dcd86d9bf03d87f" providerId="LiveId" clId="{0D968FC9-45FF-4A34-9D4F-223E4420D3F4}" dt="2023-11-09T17:41:36.976" v="1" actId="478"/>
          <ac:spMkLst>
            <pc:docMk/>
            <pc:sldMk cId="1144188503" sldId="296"/>
            <ac:spMk id="4" creationId="{74055C55-2E77-4139-8670-5F4B84119D2D}"/>
          </ac:spMkLst>
        </pc:spChg>
        <pc:spChg chg="del">
          <ac:chgData name="Sofi Fernández" userId="5dcd86d9bf03d87f" providerId="LiveId" clId="{0D968FC9-45FF-4A34-9D4F-223E4420D3F4}" dt="2023-11-09T18:31:27.351" v="291" actId="478"/>
          <ac:spMkLst>
            <pc:docMk/>
            <pc:sldMk cId="1144188503" sldId="296"/>
            <ac:spMk id="5" creationId="{66D9B4A0-411D-4E7F-AB9E-95DE069B5C77}"/>
          </ac:spMkLst>
        </pc:spChg>
        <pc:spChg chg="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8" creationId="{908667E9-63CD-CCB9-B7B3-1CCF2F04E43A}"/>
          </ac:spMkLst>
        </pc:spChg>
        <pc:spChg chg="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9" creationId="{FBEBDD9E-FB07-3927-7B60-8ABDD2A7ABC5}"/>
          </ac:spMkLst>
        </pc:spChg>
        <pc:spChg chg="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15" creationId="{89F54F0C-1EC0-11EF-D128-BF5293ACBB34}"/>
          </ac:spMkLst>
        </pc:spChg>
        <pc:spChg chg="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16" creationId="{A4B7FB05-B82B-7B42-B978-9293DEF66438}"/>
          </ac:spMkLst>
        </pc:spChg>
        <pc:spChg chg="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17" creationId="{2964EC17-BEB6-ABA8-15B2-2FBF65F4B2E5}"/>
          </ac:spMkLst>
        </pc:spChg>
        <pc:spChg chg="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18" creationId="{912543CF-3BD4-40B0-BB18-006DCC4331CA}"/>
          </ac:spMkLst>
        </pc:spChg>
        <pc:spChg chg="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19" creationId="{47933AAD-8607-D17B-EE14-2B6909C2339A}"/>
          </ac:spMkLst>
        </pc:spChg>
        <pc:spChg chg="add mod or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20" creationId="{EA8B7B4F-5512-DCDB-D34A-7DA9AD9833B7}"/>
          </ac:spMkLst>
        </pc:spChg>
        <pc:spChg chg="add 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21" creationId="{62CD0829-A33B-AB7A-8085-5588882231E6}"/>
          </ac:spMkLst>
        </pc:spChg>
        <pc:spChg chg="add mod">
          <ac:chgData name="Sofi Fernández" userId="5dcd86d9bf03d87f" providerId="LiveId" clId="{0D968FC9-45FF-4A34-9D4F-223E4420D3F4}" dt="2023-11-09T18:43:30.856" v="428" actId="1076"/>
          <ac:spMkLst>
            <pc:docMk/>
            <pc:sldMk cId="1144188503" sldId="296"/>
            <ac:spMk id="24" creationId="{A5EEBF19-3B39-D083-FC97-89A03D11ABCB}"/>
          </ac:spMkLst>
        </pc:spChg>
        <pc:spChg chg="add mod">
          <ac:chgData name="Sofi Fernández" userId="5dcd86d9bf03d87f" providerId="LiveId" clId="{0D968FC9-45FF-4A34-9D4F-223E4420D3F4}" dt="2023-11-09T18:43:10.291" v="427" actId="1076"/>
          <ac:spMkLst>
            <pc:docMk/>
            <pc:sldMk cId="1144188503" sldId="296"/>
            <ac:spMk id="25" creationId="{D93F28AC-D204-EEB0-FF8E-160AFC53B257}"/>
          </ac:spMkLst>
        </pc:spChg>
        <pc:spChg chg="add 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26" creationId="{FDA0F5C0-6EAE-BF83-B4CB-8403D97FF945}"/>
          </ac:spMkLst>
        </pc:spChg>
        <pc:spChg chg="add del mod">
          <ac:chgData name="Sofi Fernández" userId="5dcd86d9bf03d87f" providerId="LiveId" clId="{0D968FC9-45FF-4A34-9D4F-223E4420D3F4}" dt="2023-11-09T18:27:08.021" v="243" actId="478"/>
          <ac:spMkLst>
            <pc:docMk/>
            <pc:sldMk cId="1144188503" sldId="296"/>
            <ac:spMk id="27" creationId="{DFC530A0-1C45-D057-A08B-9FF3942B5CC8}"/>
          </ac:spMkLst>
        </pc:spChg>
        <pc:spChg chg="add mod">
          <ac:chgData name="Sofi Fernández" userId="5dcd86d9bf03d87f" providerId="LiveId" clId="{0D968FC9-45FF-4A34-9D4F-223E4420D3F4}" dt="2023-11-09T18:42:44.829" v="421" actId="1076"/>
          <ac:spMkLst>
            <pc:docMk/>
            <pc:sldMk cId="1144188503" sldId="296"/>
            <ac:spMk id="28" creationId="{06D81CBD-FDF8-33A1-F2D6-9A6F8271A9A5}"/>
          </ac:spMkLst>
        </pc:spChg>
        <pc:spChg chg="add mod">
          <ac:chgData name="Sofi Fernández" userId="5dcd86d9bf03d87f" providerId="LiveId" clId="{0D968FC9-45FF-4A34-9D4F-223E4420D3F4}" dt="2023-11-09T18:43:05.922" v="426" actId="1076"/>
          <ac:spMkLst>
            <pc:docMk/>
            <pc:sldMk cId="1144188503" sldId="296"/>
            <ac:spMk id="29" creationId="{667A6FFB-2FCB-A615-30B0-AECDE6F04DEC}"/>
          </ac:spMkLst>
        </pc:spChg>
        <pc:spChg chg="add mod">
          <ac:chgData name="Sofi Fernández" userId="5dcd86d9bf03d87f" providerId="LiveId" clId="{0D968FC9-45FF-4A34-9D4F-223E4420D3F4}" dt="2023-11-09T18:43:03.337" v="425" actId="1076"/>
          <ac:spMkLst>
            <pc:docMk/>
            <pc:sldMk cId="1144188503" sldId="296"/>
            <ac:spMk id="30" creationId="{139BDC3B-A60D-A898-7C9F-23A3339D4E17}"/>
          </ac:spMkLst>
        </pc:spChg>
        <pc:spChg chg="add mod ord">
          <ac:chgData name="Sofi Fernández" userId="5dcd86d9bf03d87f" providerId="LiveId" clId="{0D968FC9-45FF-4A34-9D4F-223E4420D3F4}" dt="2023-11-09T18:41:47.065" v="411" actId="14100"/>
          <ac:spMkLst>
            <pc:docMk/>
            <pc:sldMk cId="1144188503" sldId="296"/>
            <ac:spMk id="31" creationId="{5F4ADECE-E8B2-4A99-F69B-57119A234FB7}"/>
          </ac:spMkLst>
        </pc:spChg>
        <pc:spChg chg="add 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35" creationId="{7AE7F7A3-95BF-E025-5629-96DCCAA1B875}"/>
          </ac:spMkLst>
        </pc:spChg>
        <pc:spChg chg="add mod">
          <ac:chgData name="Sofi Fernández" userId="5dcd86d9bf03d87f" providerId="LiveId" clId="{0D968FC9-45FF-4A34-9D4F-223E4420D3F4}" dt="2023-11-09T18:38:28.931" v="378" actId="14100"/>
          <ac:spMkLst>
            <pc:docMk/>
            <pc:sldMk cId="1144188503" sldId="296"/>
            <ac:spMk id="36" creationId="{9D4BAB41-B445-7692-B325-B3FBA8314FBA}"/>
          </ac:spMkLst>
        </pc:spChg>
        <pc:spChg chg="add 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37" creationId="{8A735F5F-1803-D0AC-8E4D-EAA9AA96037D}"/>
          </ac:spMkLst>
        </pc:spChg>
        <pc:spChg chg="add mod">
          <ac:chgData name="Sofi Fernández" userId="5dcd86d9bf03d87f" providerId="LiveId" clId="{0D968FC9-45FF-4A34-9D4F-223E4420D3F4}" dt="2023-11-09T18:41:38.691" v="410" actId="207"/>
          <ac:spMkLst>
            <pc:docMk/>
            <pc:sldMk cId="1144188503" sldId="296"/>
            <ac:spMk id="46" creationId="{F08F5298-F69C-C19D-27A7-416234861554}"/>
          </ac:spMkLst>
        </pc:spChg>
        <pc:spChg chg="add del mod">
          <ac:chgData name="Sofi Fernández" userId="5dcd86d9bf03d87f" providerId="LiveId" clId="{0D968FC9-45FF-4A34-9D4F-223E4420D3F4}" dt="2023-11-09T18:31:30.275" v="292" actId="478"/>
          <ac:spMkLst>
            <pc:docMk/>
            <pc:sldMk cId="1144188503" sldId="296"/>
            <ac:spMk id="48" creationId="{3D5F68A7-9ABC-2CAA-1B58-D3EF35C8EAE1}"/>
          </ac:spMkLst>
        </pc:spChg>
        <pc:spChg chg="add del mod">
          <ac:chgData name="Sofi Fernández" userId="5dcd86d9bf03d87f" providerId="LiveId" clId="{0D968FC9-45FF-4A34-9D4F-223E4420D3F4}" dt="2023-11-09T18:31:33.473" v="295" actId="478"/>
          <ac:spMkLst>
            <pc:docMk/>
            <pc:sldMk cId="1144188503" sldId="296"/>
            <ac:spMk id="50" creationId="{F00CBFB2-30C1-2B80-BA76-E771600383F5}"/>
          </ac:spMkLst>
        </pc:spChg>
        <pc:spChg chg="add mod">
          <ac:chgData name="Sofi Fernández" userId="5dcd86d9bf03d87f" providerId="LiveId" clId="{0D968FC9-45FF-4A34-9D4F-223E4420D3F4}" dt="2023-11-09T18:40:46.027" v="400" actId="1076"/>
          <ac:spMkLst>
            <pc:docMk/>
            <pc:sldMk cId="1144188503" sldId="296"/>
            <ac:spMk id="52" creationId="{65488DB7-261C-0203-D762-80DC70F572D5}"/>
          </ac:spMkLst>
        </pc:spChg>
        <pc:spChg chg="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144" creationId="{F21E8B07-0BC6-4DE6-B1E4-773C5D1F75EB}"/>
          </ac:spMkLst>
        </pc:spChg>
        <pc:spChg chg="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147" creationId="{F3AE564E-E1AB-422A-9067-1D83448922D2}"/>
          </ac:spMkLst>
        </pc:spChg>
        <pc:spChg chg="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150" creationId="{A84C8281-0D5E-4BF0-AB85-487647294920}"/>
          </ac:spMkLst>
        </pc:spChg>
        <pc:spChg chg="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153" creationId="{29118B4F-266C-48F0-8CAF-8BA67DF9A649}"/>
          </ac:spMkLst>
        </pc:spChg>
        <pc:spChg chg="mod">
          <ac:chgData name="Sofi Fernández" userId="5dcd86d9bf03d87f" providerId="LiveId" clId="{0D968FC9-45FF-4A34-9D4F-223E4420D3F4}" dt="2023-11-09T18:42:07.806" v="415" actId="1076"/>
          <ac:spMkLst>
            <pc:docMk/>
            <pc:sldMk cId="1144188503" sldId="296"/>
            <ac:spMk id="156" creationId="{A2C318BC-6BF6-496E-9A8C-13F9CFE491B5}"/>
          </ac:spMkLst>
        </pc:spChg>
        <pc:spChg chg="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159" creationId="{8EED5A81-D106-422F-8455-CF5F456EB3E0}"/>
          </ac:spMkLst>
        </pc:spChg>
        <pc:spChg chg="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162" creationId="{BD569EE8-357F-4061-8190-6041007FBE4B}"/>
          </ac:spMkLst>
        </pc:spChg>
        <pc:spChg chg="mod">
          <ac:chgData name="Sofi Fernández" userId="5dcd86d9bf03d87f" providerId="LiveId" clId="{0D968FC9-45FF-4A34-9D4F-223E4420D3F4}" dt="2023-11-09T18:41:09.234" v="408" actId="1076"/>
          <ac:spMkLst>
            <pc:docMk/>
            <pc:sldMk cId="1144188503" sldId="296"/>
            <ac:spMk id="168" creationId="{6373F713-1680-4734-878B-86B182DC5AA6}"/>
          </ac:spMkLst>
        </pc:spChg>
        <pc:spChg chg="del">
          <ac:chgData name="Sofi Fernández" userId="5dcd86d9bf03d87f" providerId="LiveId" clId="{0D968FC9-45FF-4A34-9D4F-223E4420D3F4}" dt="2023-11-09T17:46:18.080" v="29" actId="478"/>
          <ac:spMkLst>
            <pc:docMk/>
            <pc:sldMk cId="1144188503" sldId="296"/>
            <ac:spMk id="171" creationId="{BEFA9A02-F4DD-44E9-86C2-C8ADA3189685}"/>
          </ac:spMkLst>
        </pc:spChg>
        <pc:spChg chg="del">
          <ac:chgData name="Sofi Fernández" userId="5dcd86d9bf03d87f" providerId="LiveId" clId="{0D968FC9-45FF-4A34-9D4F-223E4420D3F4}" dt="2023-11-09T17:46:21.481" v="30" actId="478"/>
          <ac:spMkLst>
            <pc:docMk/>
            <pc:sldMk cId="1144188503" sldId="296"/>
            <ac:spMk id="174" creationId="{EE16D351-7B7B-4FCF-8D90-11468672A1EC}"/>
          </ac:spMkLst>
        </pc:spChg>
        <pc:spChg chg="del">
          <ac:chgData name="Sofi Fernández" userId="5dcd86d9bf03d87f" providerId="LiveId" clId="{0D968FC9-45FF-4A34-9D4F-223E4420D3F4}" dt="2023-11-09T17:46:15.076" v="28" actId="478"/>
          <ac:spMkLst>
            <pc:docMk/>
            <pc:sldMk cId="1144188503" sldId="296"/>
            <ac:spMk id="177" creationId="{62FE95E2-7899-46D1-BD09-DBC69EBBF739}"/>
          </ac:spMkLst>
        </pc:spChg>
        <pc:spChg chg="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180" creationId="{C93299AE-BEEA-4E5E-88CB-50F2F112D78D}"/>
          </ac:spMkLst>
        </pc:spChg>
        <pc:spChg chg="del">
          <ac:chgData name="Sofi Fernández" userId="5dcd86d9bf03d87f" providerId="LiveId" clId="{0D968FC9-45FF-4A34-9D4F-223E4420D3F4}" dt="2023-11-09T17:46:03.035" v="25" actId="478"/>
          <ac:spMkLst>
            <pc:docMk/>
            <pc:sldMk cId="1144188503" sldId="296"/>
            <ac:spMk id="183" creationId="{DC38D3DB-30B8-4A79-9C76-C565CFF33780}"/>
          </ac:spMkLst>
        </pc:spChg>
        <pc:spChg chg="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186" creationId="{E00EF2F1-621C-44D5-923A-283EAD95A813}"/>
          </ac:spMkLst>
        </pc:spChg>
        <pc:spChg chg="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189" creationId="{AF7D30AD-3130-40C6-8BC9-7EE80B4B9A00}"/>
          </ac:spMkLst>
        </pc:spChg>
        <pc:spChg chg="del">
          <ac:chgData name="Sofi Fernández" userId="5dcd86d9bf03d87f" providerId="LiveId" clId="{0D968FC9-45FF-4A34-9D4F-223E4420D3F4}" dt="2023-11-09T17:46:05.761" v="26" actId="478"/>
          <ac:spMkLst>
            <pc:docMk/>
            <pc:sldMk cId="1144188503" sldId="296"/>
            <ac:spMk id="192" creationId="{7893426B-E83B-41DC-A793-6BBC6104B3A6}"/>
          </ac:spMkLst>
        </pc:spChg>
        <pc:spChg chg="del">
          <ac:chgData name="Sofi Fernández" userId="5dcd86d9bf03d87f" providerId="LiveId" clId="{0D968FC9-45FF-4A34-9D4F-223E4420D3F4}" dt="2023-11-09T17:46:10.911" v="27" actId="478"/>
          <ac:spMkLst>
            <pc:docMk/>
            <pc:sldMk cId="1144188503" sldId="296"/>
            <ac:spMk id="195" creationId="{81AC151D-872D-4D73-AE29-952F653257C0}"/>
          </ac:spMkLst>
        </pc:spChg>
        <pc:spChg chg="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210" creationId="{3D0CC422-902A-4D8F-AA6A-E9A681A2E9BF}"/>
          </ac:spMkLst>
        </pc:spChg>
        <pc:spChg chg="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212" creationId="{78525528-D696-4051-A168-1EEDC39E1520}"/>
          </ac:spMkLst>
        </pc:spChg>
        <pc:spChg chg="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214" creationId="{16704A75-B346-4E41-B0E5-B89322F3AE57}"/>
          </ac:spMkLst>
        </pc:spChg>
        <pc:spChg chg="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216" creationId="{1E2D3A68-A542-48BA-A217-B074F4C32E1F}"/>
          </ac:spMkLst>
        </pc:spChg>
        <pc:spChg chg="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218" creationId="{A50A05D4-FD98-47D3-A6F4-E18865EE4200}"/>
          </ac:spMkLst>
        </pc:spChg>
        <pc:spChg chg="mod">
          <ac:chgData name="Sofi Fernández" userId="5dcd86d9bf03d87f" providerId="LiveId" clId="{0D968FC9-45FF-4A34-9D4F-223E4420D3F4}" dt="2023-11-09T18:38:22.097" v="377" actId="2711"/>
          <ac:spMkLst>
            <pc:docMk/>
            <pc:sldMk cId="1144188503" sldId="296"/>
            <ac:spMk id="220" creationId="{F6A83501-0BBC-4414-A5AC-BA2E93F7106C}"/>
          </ac:spMkLst>
        </pc:spChg>
        <pc:cxnChg chg="mod">
          <ac:chgData name="Sofi Fernández" userId="5dcd86d9bf03d87f" providerId="LiveId" clId="{0D968FC9-45FF-4A34-9D4F-223E4420D3F4}" dt="2023-11-09T18:31:43.223" v="297" actId="1076"/>
          <ac:cxnSpMkLst>
            <pc:docMk/>
            <pc:sldMk cId="1144188503" sldId="296"/>
            <ac:cxnSpMk id="7" creationId="{1C54223A-2F2C-4434-A30B-92D8CEE93CF0}"/>
          </ac:cxnSpMkLst>
        </pc:cxnChg>
        <pc:cxnChg chg="add mod">
          <ac:chgData name="Sofi Fernández" userId="5dcd86d9bf03d87f" providerId="LiveId" clId="{0D968FC9-45FF-4A34-9D4F-223E4420D3F4}" dt="2023-11-09T18:31:43.223" v="297" actId="1076"/>
          <ac:cxnSpMkLst>
            <pc:docMk/>
            <pc:sldMk cId="1144188503" sldId="296"/>
            <ac:cxnSpMk id="23" creationId="{E73F44B0-9E2C-B4F7-23D1-18BD4366A740}"/>
          </ac:cxnSpMkLst>
        </pc:cxnChg>
        <pc:cxnChg chg="add mod">
          <ac:chgData name="Sofi Fernández" userId="5dcd86d9bf03d87f" providerId="LiveId" clId="{0D968FC9-45FF-4A34-9D4F-223E4420D3F4}" dt="2023-11-09T18:37:29.241" v="372" actId="1076"/>
          <ac:cxnSpMkLst>
            <pc:docMk/>
            <pc:sldMk cId="1144188503" sldId="296"/>
            <ac:cxnSpMk id="33" creationId="{36BA6F7E-8C1C-1A07-E081-E5205F99A5D2}"/>
          </ac:cxnSpMkLst>
        </pc:cxnChg>
        <pc:cxnChg chg="add mod">
          <ac:chgData name="Sofi Fernández" userId="5dcd86d9bf03d87f" providerId="LiveId" clId="{0D968FC9-45FF-4A34-9D4F-223E4420D3F4}" dt="2023-11-09T18:37:29.241" v="372" actId="1076"/>
          <ac:cxnSpMkLst>
            <pc:docMk/>
            <pc:sldMk cId="1144188503" sldId="296"/>
            <ac:cxnSpMk id="38" creationId="{AE0AF7B2-1287-C203-F874-AB82BFD4A12E}"/>
          </ac:cxnSpMkLst>
        </pc:cxnChg>
        <pc:cxnChg chg="add mod">
          <ac:chgData name="Sofi Fernández" userId="5dcd86d9bf03d87f" providerId="LiveId" clId="{0D968FC9-45FF-4A34-9D4F-223E4420D3F4}" dt="2023-11-09T18:37:29.241" v="372" actId="1076"/>
          <ac:cxnSpMkLst>
            <pc:docMk/>
            <pc:sldMk cId="1144188503" sldId="296"/>
            <ac:cxnSpMk id="39" creationId="{A342E80F-B813-ADD6-EA4B-0047E83D5216}"/>
          </ac:cxnSpMkLst>
        </pc:cxnChg>
        <pc:cxnChg chg="add mod">
          <ac:chgData name="Sofi Fernández" userId="5dcd86d9bf03d87f" providerId="LiveId" clId="{0D968FC9-45FF-4A34-9D4F-223E4420D3F4}" dt="2023-11-09T18:37:29.241" v="372" actId="1076"/>
          <ac:cxnSpMkLst>
            <pc:docMk/>
            <pc:sldMk cId="1144188503" sldId="296"/>
            <ac:cxnSpMk id="40" creationId="{C86D24CA-E429-42E3-73B4-86F245A5AF50}"/>
          </ac:cxnSpMkLst>
        </pc:cxnChg>
        <pc:cxnChg chg="add mod">
          <ac:chgData name="Sofi Fernández" userId="5dcd86d9bf03d87f" providerId="LiveId" clId="{0D968FC9-45FF-4A34-9D4F-223E4420D3F4}" dt="2023-11-09T18:37:16.853" v="370" actId="14100"/>
          <ac:cxnSpMkLst>
            <pc:docMk/>
            <pc:sldMk cId="1144188503" sldId="296"/>
            <ac:cxnSpMk id="42" creationId="{7E25FA5D-48DA-38E4-571F-A4EE4F7B7F78}"/>
          </ac:cxnSpMkLst>
        </pc:cxnChg>
        <pc:cxnChg chg="add mod">
          <ac:chgData name="Sofi Fernández" userId="5dcd86d9bf03d87f" providerId="LiveId" clId="{0D968FC9-45FF-4A34-9D4F-223E4420D3F4}" dt="2023-11-09T18:40:51.326" v="402" actId="14100"/>
          <ac:cxnSpMkLst>
            <pc:docMk/>
            <pc:sldMk cId="1144188503" sldId="296"/>
            <ac:cxnSpMk id="53" creationId="{1318DDEA-94CB-92EE-01AC-873792D72112}"/>
          </ac:cxnSpMkLst>
        </pc:cxnChg>
        <pc:cxnChg chg="add mod">
          <ac:chgData name="Sofi Fernández" userId="5dcd86d9bf03d87f" providerId="LiveId" clId="{0D968FC9-45FF-4A34-9D4F-223E4420D3F4}" dt="2023-11-09T18:41:04.741" v="407" actId="1037"/>
          <ac:cxnSpMkLst>
            <pc:docMk/>
            <pc:sldMk cId="1144188503" sldId="296"/>
            <ac:cxnSpMk id="61" creationId="{3DF66044-AEAA-3908-0216-048827BA346F}"/>
          </ac:cxnSpMkLst>
        </pc:cxnChg>
        <pc:cxnChg chg="mod">
          <ac:chgData name="Sofi Fernández" userId="5dcd86d9bf03d87f" providerId="LiveId" clId="{0D968FC9-45FF-4A34-9D4F-223E4420D3F4}" dt="2023-11-09T18:31:43.223" v="297" actId="1076"/>
          <ac:cxnSpMkLst>
            <pc:docMk/>
            <pc:sldMk cId="1144188503" sldId="296"/>
            <ac:cxnSpMk id="83" creationId="{6B7B494C-8888-457E-82D1-32EE6B401023}"/>
          </ac:cxnSpMkLst>
        </pc:cxnChg>
        <pc:cxnChg chg="mod">
          <ac:chgData name="Sofi Fernández" userId="5dcd86d9bf03d87f" providerId="LiveId" clId="{0D968FC9-45FF-4A34-9D4F-223E4420D3F4}" dt="2023-11-09T18:40:31.827" v="398" actId="14100"/>
          <ac:cxnSpMkLst>
            <pc:docMk/>
            <pc:sldMk cId="1144188503" sldId="296"/>
            <ac:cxnSpMk id="84" creationId="{215A627E-A616-4B35-A822-BCD857D053E8}"/>
          </ac:cxnSpMkLst>
        </pc:cxnChg>
        <pc:cxnChg chg="mod">
          <ac:chgData name="Sofi Fernández" userId="5dcd86d9bf03d87f" providerId="LiveId" clId="{0D968FC9-45FF-4A34-9D4F-223E4420D3F4}" dt="2023-11-09T18:37:29.241" v="372" actId="1076"/>
          <ac:cxnSpMkLst>
            <pc:docMk/>
            <pc:sldMk cId="1144188503" sldId="296"/>
            <ac:cxnSpMk id="85" creationId="{338A3F58-952C-4C6C-BE73-668B41F8708D}"/>
          </ac:cxnSpMkLst>
        </pc:cxnChg>
        <pc:cxnChg chg="mod">
          <ac:chgData name="Sofi Fernández" userId="5dcd86d9bf03d87f" providerId="LiveId" clId="{0D968FC9-45FF-4A34-9D4F-223E4420D3F4}" dt="2023-11-09T18:43:00.004" v="424" actId="14100"/>
          <ac:cxnSpMkLst>
            <pc:docMk/>
            <pc:sldMk cId="1144188503" sldId="296"/>
            <ac:cxnSpMk id="86" creationId="{499176F8-BEEF-4A37-97C9-A7E8592211E9}"/>
          </ac:cxnSpMkLst>
        </pc:cxnChg>
        <pc:cxnChg chg="mod">
          <ac:chgData name="Sofi Fernández" userId="5dcd86d9bf03d87f" providerId="LiveId" clId="{0D968FC9-45FF-4A34-9D4F-223E4420D3F4}" dt="2023-11-09T18:31:43.223" v="297" actId="1076"/>
          <ac:cxnSpMkLst>
            <pc:docMk/>
            <pc:sldMk cId="1144188503" sldId="296"/>
            <ac:cxnSpMk id="87" creationId="{E0A5E395-38A3-4ED8-A1C1-7892BF5B1BE1}"/>
          </ac:cxnSpMkLst>
        </pc:cxnChg>
        <pc:cxnChg chg="mod">
          <ac:chgData name="Sofi Fernández" userId="5dcd86d9bf03d87f" providerId="LiveId" clId="{0D968FC9-45FF-4A34-9D4F-223E4420D3F4}" dt="2023-11-09T18:31:43.223" v="297" actId="1076"/>
          <ac:cxnSpMkLst>
            <pc:docMk/>
            <pc:sldMk cId="1144188503" sldId="296"/>
            <ac:cxnSpMk id="96" creationId="{185DC171-E6CD-4880-8EF4-7E0DB7F6C2B2}"/>
          </ac:cxnSpMkLst>
        </pc:cxnChg>
        <pc:cxnChg chg="mod">
          <ac:chgData name="Sofi Fernández" userId="5dcd86d9bf03d87f" providerId="LiveId" clId="{0D968FC9-45FF-4A34-9D4F-223E4420D3F4}" dt="2023-11-09T18:31:43.223" v="297" actId="1076"/>
          <ac:cxnSpMkLst>
            <pc:docMk/>
            <pc:sldMk cId="1144188503" sldId="296"/>
            <ac:cxnSpMk id="97" creationId="{B5956150-D730-4D39-8E56-5123DA7B1791}"/>
          </ac:cxnSpMkLst>
        </pc:cxnChg>
        <pc:cxnChg chg="mod">
          <ac:chgData name="Sofi Fernández" userId="5dcd86d9bf03d87f" providerId="LiveId" clId="{0D968FC9-45FF-4A34-9D4F-223E4420D3F4}" dt="2023-11-09T18:31:43.223" v="297" actId="1076"/>
          <ac:cxnSpMkLst>
            <pc:docMk/>
            <pc:sldMk cId="1144188503" sldId="296"/>
            <ac:cxnSpMk id="98" creationId="{98000C8A-C564-4106-9005-252681A7FDFB}"/>
          </ac:cxnSpMkLst>
        </pc:cxnChg>
        <pc:cxnChg chg="add del mod">
          <ac:chgData name="Sofi Fernández" userId="5dcd86d9bf03d87f" providerId="LiveId" clId="{0D968FC9-45FF-4A34-9D4F-223E4420D3F4}" dt="2023-11-09T18:42:05.241" v="414" actId="1076"/>
          <ac:cxnSpMkLst>
            <pc:docMk/>
            <pc:sldMk cId="1144188503" sldId="296"/>
            <ac:cxnSpMk id="99" creationId="{DFAFA2FD-B58C-4CB3-83BF-D7037A44C5EA}"/>
          </ac:cxnSpMkLst>
        </pc:cxnChg>
        <pc:cxnChg chg="del mod">
          <ac:chgData name="Sofi Fernández" userId="5dcd86d9bf03d87f" providerId="LiveId" clId="{0D968FC9-45FF-4A34-9D4F-223E4420D3F4}" dt="2023-11-09T18:42:10.800" v="416" actId="478"/>
          <ac:cxnSpMkLst>
            <pc:docMk/>
            <pc:sldMk cId="1144188503" sldId="296"/>
            <ac:cxnSpMk id="100" creationId="{92CA40FF-E75F-4233-A382-4E9DE1FACF8D}"/>
          </ac:cxnSpMkLst>
        </pc:cxnChg>
        <pc:cxnChg chg="mod">
          <ac:chgData name="Sofi Fernández" userId="5dcd86d9bf03d87f" providerId="LiveId" clId="{0D968FC9-45FF-4A34-9D4F-223E4420D3F4}" dt="2023-11-09T18:31:43.223" v="297" actId="1076"/>
          <ac:cxnSpMkLst>
            <pc:docMk/>
            <pc:sldMk cId="1144188503" sldId="296"/>
            <ac:cxnSpMk id="201" creationId="{7B2075F3-49F1-4561-B16C-A60D139B4E39}"/>
          </ac:cxnSpMkLst>
        </pc:cxnChg>
        <pc:cxnChg chg="mod">
          <ac:chgData name="Sofi Fernández" userId="5dcd86d9bf03d87f" providerId="LiveId" clId="{0D968FC9-45FF-4A34-9D4F-223E4420D3F4}" dt="2023-11-09T18:40:55.490" v="403" actId="14100"/>
          <ac:cxnSpMkLst>
            <pc:docMk/>
            <pc:sldMk cId="1144188503" sldId="296"/>
            <ac:cxnSpMk id="206" creationId="{3075AB11-BAD3-42E5-BC8F-B1153E21F91C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722C5104-B160-49CA-BBEA-F89DC47F2E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FA77B3F-59DC-4CD3-9EDD-457BB0F4ED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7664146-FBEF-4E7A-BE7E-88F5A344CB7F}" type="datetime1">
              <a:rPr lang="es-ES" smtClean="0"/>
              <a:t>09/11/2023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1D14D80-1829-4047-8B70-CA13F85B2A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19C54F4-FD5F-49B3-9277-2EBC1373B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537205A-E1E8-4792-BFE4-BDA0088545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2982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0FB2D-5AA9-4F92-8B03-7FC01ECC8A74}" type="datetime1">
              <a:rPr lang="es-ES" smtClean="0"/>
              <a:pPr/>
              <a:t>09/11/2023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32C31BA-67D8-413F-A5DD-028125073D1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5508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32C31BA-67D8-413F-A5DD-028125073D1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6820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32C31BA-67D8-413F-A5DD-028125073D1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390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32C31BA-67D8-413F-A5DD-028125073D1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0994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32C31BA-67D8-413F-A5DD-028125073D1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19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120DBFB-B27A-4152-B93B-E0544768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D32AF3-2499-49DF-8FCA-91C6AB45321C}" type="datetime1">
              <a:rPr lang="es-ES" noProof="0" smtClean="0"/>
              <a:t>09/11/2023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E2609EE-8677-453E-B000-7C9D37C3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85346EE-7757-43D9-8F90-C5A66E3A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0128637-293C-4F87-8D53-0BE4379C8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37" y="310287"/>
            <a:ext cx="5238313" cy="853352"/>
          </a:xfrm>
        </p:spPr>
        <p:txBody>
          <a:bodyPr rtlCol="0">
            <a:normAutofit/>
          </a:bodyPr>
          <a:lstStyle>
            <a:lvl1pPr>
              <a:defRPr sz="3600" b="1"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ABCAE7BC-9D1D-42BA-A132-117B58540C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337" y="981076"/>
            <a:ext cx="3581400" cy="365126"/>
          </a:xfrm>
        </p:spPr>
        <p:txBody>
          <a:bodyPr rtlCol="0">
            <a:normAutofit/>
          </a:bodyPr>
          <a:lstStyle>
            <a:lvl1pPr marL="0" indent="0">
              <a:spcBef>
                <a:spcPts val="9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3573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120DBFB-B27A-4152-B93B-E0544768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0538E1-A5D3-42FF-8CD4-E096C8ACEFDF}" type="datetime1">
              <a:rPr lang="es-ES" noProof="0" smtClean="0"/>
              <a:t>09/11/2023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E2609EE-8677-453E-B000-7C9D37C3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85346EE-7757-43D9-8F90-C5A66E3A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0128637-293C-4F87-8D53-0BE4379C8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37" y="310287"/>
            <a:ext cx="5238313" cy="853352"/>
          </a:xfrm>
        </p:spPr>
        <p:txBody>
          <a:bodyPr rtlCol="0">
            <a:normAutofit/>
          </a:bodyPr>
          <a:lstStyle>
            <a:lvl1pPr>
              <a:defRPr sz="3600" b="1"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ABCAE7BC-9D1D-42BA-A132-117B58540C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337" y="981076"/>
            <a:ext cx="3581400" cy="365126"/>
          </a:xfrm>
        </p:spPr>
        <p:txBody>
          <a:bodyPr rtlCol="0">
            <a:normAutofit/>
          </a:bodyPr>
          <a:lstStyle>
            <a:lvl1pPr marL="0" indent="0">
              <a:spcBef>
                <a:spcPts val="9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001FCC3-C0B6-411C-97C8-DCB57E6D3D8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42900" y="1470027"/>
            <a:ext cx="11487150" cy="472440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24513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22D4183-9737-47D0-A399-C54D7F7C4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E3A5CB-DFC3-4FD4-B13D-480B9D577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50C37A-64D2-409F-A58F-B4B1F1F349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AC18077-79BA-41FF-924A-51203568CBEB}" type="datetime1">
              <a:rPr lang="es-ES" noProof="0" smtClean="0"/>
              <a:t>09/11/2023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34EBE4-7608-464D-BFA2-97741404D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6BEC42-CA83-4077-8D77-E2514DA72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7616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0" r:id="rId1"/>
    <p:sldLayoutId id="2147484791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7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10.jpeg"/><Relationship Id="rId21" Type="http://schemas.openxmlformats.org/officeDocument/2006/relationships/image" Target="../media/image24.png"/><Relationship Id="rId7" Type="http://schemas.openxmlformats.org/officeDocument/2006/relationships/image" Target="../media/image3.jpg"/><Relationship Id="rId12" Type="http://schemas.openxmlformats.org/officeDocument/2006/relationships/image" Target="../media/image15.jp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4.svg"/><Relationship Id="rId24" Type="http://schemas.openxmlformats.org/officeDocument/2006/relationships/image" Target="../media/image27.sv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2.jpg"/><Relationship Id="rId9" Type="http://schemas.openxmlformats.org/officeDocument/2006/relationships/image" Target="../media/image9.jpg"/><Relationship Id="rId14" Type="http://schemas.openxmlformats.org/officeDocument/2006/relationships/image" Target="../media/image17.svg"/><Relationship Id="rId22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ángulo 213" descr="elemento decorativo">
            <a:extLst>
              <a:ext uri="{FF2B5EF4-FFF2-40B4-BE49-F238E27FC236}">
                <a16:creationId xmlns:a16="http://schemas.microsoft.com/office/drawing/2014/main" id="{16704A75-B346-4E41-B0E5-B89322F3AE57}"/>
              </a:ext>
            </a:extLst>
          </p:cNvPr>
          <p:cNvSpPr/>
          <p:nvPr/>
        </p:nvSpPr>
        <p:spPr>
          <a:xfrm>
            <a:off x="278703" y="219861"/>
            <a:ext cx="108000" cy="10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5715" rIns="22860" bIns="5715" numCol="1" spcCol="1270" rtlCol="0" anchor="ctr" anchorCtr="0">
            <a:noAutofit/>
            <a:flatTx/>
          </a:bodyPr>
          <a:lstStyle/>
          <a:p>
            <a:pPr marL="0" lvl="0" indent="0" algn="ctr" defTabSz="400050" rtl="0">
              <a:spcBef>
                <a:spcPct val="0"/>
              </a:spcBef>
              <a:spcAft>
                <a:spcPct val="35000"/>
              </a:spcAft>
              <a:buNone/>
            </a:pPr>
            <a:endParaRPr lang="es-ES" sz="700" kern="120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16" name="Rectángulo 215" descr="elemento decorativo">
            <a:extLst>
              <a:ext uri="{FF2B5EF4-FFF2-40B4-BE49-F238E27FC236}">
                <a16:creationId xmlns:a16="http://schemas.microsoft.com/office/drawing/2014/main" id="{1E2D3A68-A542-48BA-A217-B074F4C32E1F}"/>
              </a:ext>
            </a:extLst>
          </p:cNvPr>
          <p:cNvSpPr/>
          <p:nvPr/>
        </p:nvSpPr>
        <p:spPr>
          <a:xfrm>
            <a:off x="419643" y="219861"/>
            <a:ext cx="542435" cy="108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0" rIns="5715" bIns="0" numCol="1" spcCol="1270" rtlCol="0" anchor="ctr" anchorCtr="0">
            <a:noAutofit/>
            <a:flatTx/>
          </a:bodyPr>
          <a:lstStyle/>
          <a:p>
            <a:pPr defTabSz="400050" rtl="0">
              <a:spcBef>
                <a:spcPct val="0"/>
              </a:spcBef>
              <a:spcAft>
                <a:spcPct val="35000"/>
              </a:spcAft>
            </a:pPr>
            <a:r>
              <a:rPr lang="es-ES" sz="800" dirty="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Doméstico</a:t>
            </a:r>
          </a:p>
        </p:txBody>
      </p:sp>
      <p:sp>
        <p:nvSpPr>
          <p:cNvPr id="212" name="Rectángulo 211" descr="elemento decorativo">
            <a:extLst>
              <a:ext uri="{FF2B5EF4-FFF2-40B4-BE49-F238E27FC236}">
                <a16:creationId xmlns:a16="http://schemas.microsoft.com/office/drawing/2014/main" id="{78525528-D696-4051-A168-1EEDC39E1520}"/>
              </a:ext>
            </a:extLst>
          </p:cNvPr>
          <p:cNvSpPr/>
          <p:nvPr/>
        </p:nvSpPr>
        <p:spPr>
          <a:xfrm>
            <a:off x="956567" y="219861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5715" rIns="22860" bIns="5715" numCol="1" spcCol="1270" rtlCol="0" anchor="ctr" anchorCtr="0">
            <a:noAutofit/>
            <a:flatTx/>
          </a:bodyPr>
          <a:lstStyle/>
          <a:p>
            <a:pPr marL="0" lvl="0" indent="0" algn="ctr" defTabSz="400050" rtl="0">
              <a:spcBef>
                <a:spcPct val="0"/>
              </a:spcBef>
              <a:spcAft>
                <a:spcPct val="35000"/>
              </a:spcAft>
              <a:buNone/>
            </a:pPr>
            <a:endParaRPr lang="es-ES" sz="700" kern="120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18" name="Rectángulo 217" descr="elemento decorativo">
            <a:extLst>
              <a:ext uri="{FF2B5EF4-FFF2-40B4-BE49-F238E27FC236}">
                <a16:creationId xmlns:a16="http://schemas.microsoft.com/office/drawing/2014/main" id="{A50A05D4-FD98-47D3-A6F4-E18865EE4200}"/>
              </a:ext>
            </a:extLst>
          </p:cNvPr>
          <p:cNvSpPr/>
          <p:nvPr/>
        </p:nvSpPr>
        <p:spPr>
          <a:xfrm>
            <a:off x="1099318" y="219861"/>
            <a:ext cx="486599" cy="108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0" rIns="5715" bIns="0" numCol="1" spcCol="1270" rtlCol="0" anchor="ctr" anchorCtr="0">
            <a:noAutofit/>
            <a:flatTx/>
          </a:bodyPr>
          <a:lstStyle/>
          <a:p>
            <a:pPr defTabSz="400050" rtl="0">
              <a:spcBef>
                <a:spcPct val="0"/>
              </a:spcBef>
              <a:spcAft>
                <a:spcPct val="35000"/>
              </a:spcAft>
            </a:pPr>
            <a:r>
              <a:rPr lang="es-ES" sz="80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Nacional</a:t>
            </a:r>
          </a:p>
        </p:txBody>
      </p:sp>
      <p:sp>
        <p:nvSpPr>
          <p:cNvPr id="210" name="Rectángulo 209" descr="elemento decorativo">
            <a:extLst>
              <a:ext uri="{FF2B5EF4-FFF2-40B4-BE49-F238E27FC236}">
                <a16:creationId xmlns:a16="http://schemas.microsoft.com/office/drawing/2014/main" id="{3D0CC422-902A-4D8F-AA6A-E9A681A2E9BF}"/>
              </a:ext>
            </a:extLst>
          </p:cNvPr>
          <p:cNvSpPr/>
          <p:nvPr/>
        </p:nvSpPr>
        <p:spPr>
          <a:xfrm>
            <a:off x="1584590" y="219861"/>
            <a:ext cx="108000" cy="10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5715" rIns="22860" bIns="5715" numCol="1" spcCol="1270" rtlCol="0" anchor="ctr" anchorCtr="0">
            <a:noAutofit/>
            <a:flatTx/>
          </a:bodyPr>
          <a:lstStyle/>
          <a:p>
            <a:pPr marL="0" lvl="0" indent="0" algn="ctr" defTabSz="400050" rtl="0">
              <a:spcBef>
                <a:spcPct val="0"/>
              </a:spcBef>
              <a:spcAft>
                <a:spcPct val="35000"/>
              </a:spcAft>
              <a:buNone/>
            </a:pPr>
            <a:endParaRPr lang="es-ES" sz="700" kern="120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20" name="Rectángulo 219" descr="elemento decorativo">
            <a:extLst>
              <a:ext uri="{FF2B5EF4-FFF2-40B4-BE49-F238E27FC236}">
                <a16:creationId xmlns:a16="http://schemas.microsoft.com/office/drawing/2014/main" id="{F6A83501-0BBC-4414-A5AC-BA2E93F7106C}"/>
              </a:ext>
            </a:extLst>
          </p:cNvPr>
          <p:cNvSpPr/>
          <p:nvPr/>
        </p:nvSpPr>
        <p:spPr>
          <a:xfrm>
            <a:off x="1742205" y="219861"/>
            <a:ext cx="629350" cy="108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0" rIns="5715" bIns="0" numCol="1" spcCol="1270" rtlCol="0" anchor="ctr" anchorCtr="0">
            <a:noAutofit/>
            <a:flatTx/>
          </a:bodyPr>
          <a:lstStyle/>
          <a:p>
            <a:pPr defTabSz="400050" rtl="0">
              <a:spcBef>
                <a:spcPct val="0"/>
              </a:spcBef>
              <a:spcAft>
                <a:spcPct val="35000"/>
              </a:spcAft>
            </a:pPr>
            <a:r>
              <a:rPr lang="es-ES" sz="80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Internacional</a:t>
            </a:r>
          </a:p>
        </p:txBody>
      </p:sp>
      <p:cxnSp>
        <p:nvCxnSpPr>
          <p:cNvPr id="206" name="Conector recto 205">
            <a:extLst>
              <a:ext uri="{FF2B5EF4-FFF2-40B4-BE49-F238E27FC236}">
                <a16:creationId xmlns:a16="http://schemas.microsoft.com/office/drawing/2014/main" id="{3075AB11-BAD3-42E5-BC8F-B1153E21F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99104" y="3776109"/>
            <a:ext cx="0" cy="86059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6B7B494C-8888-457E-82D1-32EE6B401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89" idx="2"/>
          </p:cNvCxnSpPr>
          <p:nvPr/>
        </p:nvCxnSpPr>
        <p:spPr>
          <a:xfrm>
            <a:off x="1580776" y="1487936"/>
            <a:ext cx="0" cy="97108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215A627E-A616-4B35-A822-BCD857D05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415257" y="1176233"/>
            <a:ext cx="14108" cy="2368681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338A3F58-952C-4C6C-BE73-668B41F8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64496" y="1853892"/>
            <a:ext cx="0" cy="1202298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cto 200">
            <a:extLst>
              <a:ext uri="{FF2B5EF4-FFF2-40B4-BE49-F238E27FC236}">
                <a16:creationId xmlns:a16="http://schemas.microsoft.com/office/drawing/2014/main" id="{7B2075F3-49F1-4561-B16C-A60D139B4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171390" y="42928"/>
            <a:ext cx="0" cy="819824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499176F8-BEEF-4A37-97C9-A7E859221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53113" y="1396828"/>
            <a:ext cx="0" cy="1815996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>
            <a:extLst>
              <a:ext uri="{FF2B5EF4-FFF2-40B4-BE49-F238E27FC236}">
                <a16:creationId xmlns:a16="http://schemas.microsoft.com/office/drawing/2014/main" id="{E0A5E395-38A3-4ED8-A1C1-7892BF5B1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77838" y="1527919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Codo 6">
            <a:extLst>
              <a:ext uri="{FF2B5EF4-FFF2-40B4-BE49-F238E27FC236}">
                <a16:creationId xmlns:a16="http://schemas.microsoft.com/office/drawing/2014/main" id="{1C54223A-2F2C-4434-A30B-92D8CEE93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V="1">
            <a:off x="1284336" y="872178"/>
            <a:ext cx="4837934" cy="269558"/>
          </a:xfrm>
          <a:prstGeom prst="bentConnector3">
            <a:avLst>
              <a:gd name="adj1" fmla="val 100008"/>
            </a:avLst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: Codo 95">
            <a:extLst>
              <a:ext uri="{FF2B5EF4-FFF2-40B4-BE49-F238E27FC236}">
                <a16:creationId xmlns:a16="http://schemas.microsoft.com/office/drawing/2014/main" id="{185DC171-E6CD-4880-8EF4-7E0DB7F6C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870372"/>
            <a:ext cx="4971142" cy="252758"/>
          </a:xfrm>
          <a:prstGeom prst="bentConnector3">
            <a:avLst>
              <a:gd name="adj1" fmla="val 100252"/>
            </a:avLst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cto 96">
            <a:extLst>
              <a:ext uri="{FF2B5EF4-FFF2-40B4-BE49-F238E27FC236}">
                <a16:creationId xmlns:a16="http://schemas.microsoft.com/office/drawing/2014/main" id="{B5956150-D730-4D39-8E56-5123DA7B1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36989" y="862752"/>
            <a:ext cx="0" cy="377712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97">
            <a:extLst>
              <a:ext uri="{FF2B5EF4-FFF2-40B4-BE49-F238E27FC236}">
                <a16:creationId xmlns:a16="http://schemas.microsoft.com/office/drawing/2014/main" id="{98000C8A-C564-4106-9005-252681A7F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09068" y="862752"/>
            <a:ext cx="0" cy="377712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DFAFA2FD-B58C-4CB3-83BF-D7037A44C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05067" y="862752"/>
            <a:ext cx="0" cy="377712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912543CF-3BD4-40B0-BB18-006DCC4331CA}"/>
              </a:ext>
            </a:extLst>
          </p:cNvPr>
          <p:cNvSpPr/>
          <p:nvPr/>
        </p:nvSpPr>
        <p:spPr>
          <a:xfrm>
            <a:off x="5256990" y="92458"/>
            <a:ext cx="1828800" cy="5486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accent5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WEB APP</a:t>
            </a:r>
            <a:endParaRPr lang="es-ES" sz="1000" dirty="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44" name="Rectángulo: Esquinas redondeadas 143" descr="fotografía de miembro del equipo">
            <a:extLst>
              <a:ext uri="{FF2B5EF4-FFF2-40B4-BE49-F238E27FC236}">
                <a16:creationId xmlns:a16="http://schemas.microsoft.com/office/drawing/2014/main" id="{F21E8B07-0BC6-4DE6-B1E4-773C5D1F75EB}"/>
              </a:ext>
            </a:extLst>
          </p:cNvPr>
          <p:cNvSpPr/>
          <p:nvPr/>
        </p:nvSpPr>
        <p:spPr>
          <a:xfrm>
            <a:off x="2306461" y="1229329"/>
            <a:ext cx="1828800" cy="29859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tx2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PLANIFICACIÓN</a:t>
            </a:r>
          </a:p>
        </p:txBody>
      </p:sp>
      <p:sp>
        <p:nvSpPr>
          <p:cNvPr id="180" name="Rectángulo: Esquinas redondeadas 179" descr="fotografía de miembro del equipo">
            <a:extLst>
              <a:ext uri="{FF2B5EF4-FFF2-40B4-BE49-F238E27FC236}">
                <a16:creationId xmlns:a16="http://schemas.microsoft.com/office/drawing/2014/main" id="{C93299AE-BEEA-4E5E-88CB-50F2F112D78D}"/>
              </a:ext>
            </a:extLst>
          </p:cNvPr>
          <p:cNvSpPr/>
          <p:nvPr/>
        </p:nvSpPr>
        <p:spPr>
          <a:xfrm>
            <a:off x="2400873" y="1720806"/>
            <a:ext cx="613108" cy="29859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tx2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RRHH</a:t>
            </a:r>
          </a:p>
        </p:txBody>
      </p:sp>
      <p:sp>
        <p:nvSpPr>
          <p:cNvPr id="147" name="Rectángulo: Esquinas redondeadas 146">
            <a:extLst>
              <a:ext uri="{FF2B5EF4-FFF2-40B4-BE49-F238E27FC236}">
                <a16:creationId xmlns:a16="http://schemas.microsoft.com/office/drawing/2014/main" id="{F3AE564E-E1AB-422A-9067-1D83448922D2}"/>
              </a:ext>
            </a:extLst>
          </p:cNvPr>
          <p:cNvSpPr/>
          <p:nvPr/>
        </p:nvSpPr>
        <p:spPr>
          <a:xfrm>
            <a:off x="153721" y="1177372"/>
            <a:ext cx="1828800" cy="29859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tx2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ANÁLISIS</a:t>
            </a:r>
          </a:p>
        </p:txBody>
      </p:sp>
      <p:sp>
        <p:nvSpPr>
          <p:cNvPr id="186" name="Rectángulo: Esquinas redondeadas 185">
            <a:extLst>
              <a:ext uri="{FF2B5EF4-FFF2-40B4-BE49-F238E27FC236}">
                <a16:creationId xmlns:a16="http://schemas.microsoft.com/office/drawing/2014/main" id="{E00EF2F1-621C-44D5-923A-283EAD95A813}"/>
              </a:ext>
            </a:extLst>
          </p:cNvPr>
          <p:cNvSpPr/>
          <p:nvPr/>
        </p:nvSpPr>
        <p:spPr>
          <a:xfrm>
            <a:off x="-60789" y="2503157"/>
            <a:ext cx="1160216" cy="29859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tx2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Requerimientos</a:t>
            </a:r>
          </a:p>
        </p:txBody>
      </p:sp>
      <p:sp>
        <p:nvSpPr>
          <p:cNvPr id="189" name="Rectángulo: Esquinas redondeadas 188">
            <a:extLst>
              <a:ext uri="{FF2B5EF4-FFF2-40B4-BE49-F238E27FC236}">
                <a16:creationId xmlns:a16="http://schemas.microsoft.com/office/drawing/2014/main" id="{AF7D30AD-3130-40C6-8BC9-7EE80B4B9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82620" y="2147320"/>
            <a:ext cx="996312" cy="31170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tx2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Riesgos</a:t>
            </a:r>
          </a:p>
        </p:txBody>
      </p:sp>
      <p:sp>
        <p:nvSpPr>
          <p:cNvPr id="150" name="Rectángulo: Esquinas redondeadas 149">
            <a:extLst>
              <a:ext uri="{FF2B5EF4-FFF2-40B4-BE49-F238E27FC236}">
                <a16:creationId xmlns:a16="http://schemas.microsoft.com/office/drawing/2014/main" id="{A84C8281-0D5E-4BF0-AB85-487647294920}"/>
              </a:ext>
            </a:extLst>
          </p:cNvPr>
          <p:cNvSpPr/>
          <p:nvPr/>
        </p:nvSpPr>
        <p:spPr>
          <a:xfrm>
            <a:off x="4275243" y="1169105"/>
            <a:ext cx="1828800" cy="30026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DESARROLLO</a:t>
            </a:r>
          </a:p>
        </p:txBody>
      </p:sp>
      <p:sp>
        <p:nvSpPr>
          <p:cNvPr id="153" name="Rectángulo: Esquinas redondeadas 152">
            <a:extLst>
              <a:ext uri="{FF2B5EF4-FFF2-40B4-BE49-F238E27FC236}">
                <a16:creationId xmlns:a16="http://schemas.microsoft.com/office/drawing/2014/main" id="{29118B4F-266C-48F0-8CAF-8BA67DF9A649}"/>
              </a:ext>
            </a:extLst>
          </p:cNvPr>
          <p:cNvSpPr/>
          <p:nvPr/>
        </p:nvSpPr>
        <p:spPr>
          <a:xfrm>
            <a:off x="8687123" y="407635"/>
            <a:ext cx="1828800" cy="31170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accent3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SEGUIMIENTO</a:t>
            </a:r>
          </a:p>
        </p:txBody>
      </p:sp>
      <p:sp>
        <p:nvSpPr>
          <p:cNvPr id="156" name="Rectángulo: Esquinas redondeadas 155">
            <a:extLst>
              <a:ext uri="{FF2B5EF4-FFF2-40B4-BE49-F238E27FC236}">
                <a16:creationId xmlns:a16="http://schemas.microsoft.com/office/drawing/2014/main" id="{A2C318BC-6BF6-496E-9A8C-13F9CFE491B5}"/>
              </a:ext>
            </a:extLst>
          </p:cNvPr>
          <p:cNvSpPr/>
          <p:nvPr/>
        </p:nvSpPr>
        <p:spPr>
          <a:xfrm>
            <a:off x="6705898" y="1176233"/>
            <a:ext cx="1828800" cy="3117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GESTION</a:t>
            </a:r>
            <a:endParaRPr lang="es-ES" sz="1100" b="1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68" name="Rectángulo: Esquinas redondeadas 167">
            <a:extLst>
              <a:ext uri="{FF2B5EF4-FFF2-40B4-BE49-F238E27FC236}">
                <a16:creationId xmlns:a16="http://schemas.microsoft.com/office/drawing/2014/main" id="{6373F713-1680-4734-878B-86B182DC5AA6}"/>
              </a:ext>
            </a:extLst>
          </p:cNvPr>
          <p:cNvSpPr/>
          <p:nvPr/>
        </p:nvSpPr>
        <p:spPr>
          <a:xfrm>
            <a:off x="5535112" y="4513252"/>
            <a:ext cx="924216" cy="2527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 err="1">
                <a:solidFill>
                  <a:schemeClr val="accent3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Testing</a:t>
            </a:r>
            <a:endParaRPr lang="es-ES" sz="1100" b="1" dirty="0">
              <a:solidFill>
                <a:schemeClr val="accent3">
                  <a:lumMod val="50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59" name="Rectángulo: Esquinas redondeadas 158">
            <a:extLst>
              <a:ext uri="{FF2B5EF4-FFF2-40B4-BE49-F238E27FC236}">
                <a16:creationId xmlns:a16="http://schemas.microsoft.com/office/drawing/2014/main" id="{8EED5A81-D106-422F-8455-CF5F456EB3E0}"/>
              </a:ext>
            </a:extLst>
          </p:cNvPr>
          <p:cNvSpPr/>
          <p:nvPr/>
        </p:nvSpPr>
        <p:spPr>
          <a:xfrm>
            <a:off x="10152742" y="1164259"/>
            <a:ext cx="1828800" cy="31170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72000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accent5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CIERRE</a:t>
            </a:r>
          </a:p>
        </p:txBody>
      </p:sp>
      <p:sp>
        <p:nvSpPr>
          <p:cNvPr id="162" name="Rectángulo: Esquinas redondeadas 161">
            <a:extLst>
              <a:ext uri="{FF2B5EF4-FFF2-40B4-BE49-F238E27FC236}">
                <a16:creationId xmlns:a16="http://schemas.microsoft.com/office/drawing/2014/main" id="{BD569EE8-357F-4061-8190-6041007FBE4B}"/>
              </a:ext>
            </a:extLst>
          </p:cNvPr>
          <p:cNvSpPr/>
          <p:nvPr/>
        </p:nvSpPr>
        <p:spPr>
          <a:xfrm>
            <a:off x="9914071" y="1690124"/>
            <a:ext cx="1203704" cy="31170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72000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accent5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Capacitaciones</a:t>
            </a:r>
          </a:p>
        </p:txBody>
      </p:sp>
      <p:sp>
        <p:nvSpPr>
          <p:cNvPr id="8" name="Rectángulo: Esquinas redondeadas 176">
            <a:extLst>
              <a:ext uri="{FF2B5EF4-FFF2-40B4-BE49-F238E27FC236}">
                <a16:creationId xmlns:a16="http://schemas.microsoft.com/office/drawing/2014/main" id="{908667E9-63CD-CCB9-B7B3-1CCF2F04E43A}"/>
              </a:ext>
            </a:extLst>
          </p:cNvPr>
          <p:cNvSpPr/>
          <p:nvPr/>
        </p:nvSpPr>
        <p:spPr>
          <a:xfrm>
            <a:off x="4644617" y="2938627"/>
            <a:ext cx="931293" cy="26955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accent3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Diseño UI</a:t>
            </a:r>
          </a:p>
        </p:txBody>
      </p:sp>
      <p:sp>
        <p:nvSpPr>
          <p:cNvPr id="9" name="Rectángulo: Esquinas redondeadas 176">
            <a:extLst>
              <a:ext uri="{FF2B5EF4-FFF2-40B4-BE49-F238E27FC236}">
                <a16:creationId xmlns:a16="http://schemas.microsoft.com/office/drawing/2014/main" id="{FBEBDD9E-FB07-3927-7B60-8ABDD2A7ABC5}"/>
              </a:ext>
            </a:extLst>
          </p:cNvPr>
          <p:cNvSpPr/>
          <p:nvPr/>
        </p:nvSpPr>
        <p:spPr>
          <a:xfrm>
            <a:off x="4618928" y="2268032"/>
            <a:ext cx="504335" cy="24719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accent3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BD</a:t>
            </a:r>
          </a:p>
        </p:txBody>
      </p:sp>
      <p:sp>
        <p:nvSpPr>
          <p:cNvPr id="15" name="Rectángulo: Esquinas redondeadas 179" descr="fotografía de miembro del equipo">
            <a:extLst>
              <a:ext uri="{FF2B5EF4-FFF2-40B4-BE49-F238E27FC236}">
                <a16:creationId xmlns:a16="http://schemas.microsoft.com/office/drawing/2014/main" id="{89F54F0C-1EC0-11EF-D128-BF5293ACBB34}"/>
              </a:ext>
            </a:extLst>
          </p:cNvPr>
          <p:cNvSpPr/>
          <p:nvPr/>
        </p:nvSpPr>
        <p:spPr>
          <a:xfrm>
            <a:off x="3171506" y="1716255"/>
            <a:ext cx="945278" cy="29859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tx2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Cronograma</a:t>
            </a:r>
          </a:p>
        </p:txBody>
      </p:sp>
      <p:sp>
        <p:nvSpPr>
          <p:cNvPr id="16" name="Rectángulo: Esquinas redondeadas 161">
            <a:extLst>
              <a:ext uri="{FF2B5EF4-FFF2-40B4-BE49-F238E27FC236}">
                <a16:creationId xmlns:a16="http://schemas.microsoft.com/office/drawing/2014/main" id="{A4B7FB05-B82B-7B42-B978-9293DEF66438}"/>
              </a:ext>
            </a:extLst>
          </p:cNvPr>
          <p:cNvSpPr/>
          <p:nvPr/>
        </p:nvSpPr>
        <p:spPr>
          <a:xfrm>
            <a:off x="10974752" y="2108074"/>
            <a:ext cx="1203704" cy="31170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72000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accent5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Manual</a:t>
            </a:r>
          </a:p>
        </p:txBody>
      </p:sp>
      <p:sp>
        <p:nvSpPr>
          <p:cNvPr id="17" name="Rectángulo: Esquinas redondeadas 161">
            <a:extLst>
              <a:ext uri="{FF2B5EF4-FFF2-40B4-BE49-F238E27FC236}">
                <a16:creationId xmlns:a16="http://schemas.microsoft.com/office/drawing/2014/main" id="{2964EC17-BEB6-ABA8-15B2-2FBF65F4B2E5}"/>
              </a:ext>
            </a:extLst>
          </p:cNvPr>
          <p:cNvSpPr/>
          <p:nvPr/>
        </p:nvSpPr>
        <p:spPr>
          <a:xfrm>
            <a:off x="10630772" y="2583875"/>
            <a:ext cx="1203704" cy="31170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72000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accent5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Soporte</a:t>
            </a:r>
          </a:p>
        </p:txBody>
      </p:sp>
      <p:sp>
        <p:nvSpPr>
          <p:cNvPr id="19" name="Rectángulo: Esquinas redondeadas 179" descr="fotografía de miembro del equipo">
            <a:extLst>
              <a:ext uri="{FF2B5EF4-FFF2-40B4-BE49-F238E27FC236}">
                <a16:creationId xmlns:a16="http://schemas.microsoft.com/office/drawing/2014/main" id="{47933AAD-8607-D17B-EE14-2B6909C2339A}"/>
              </a:ext>
            </a:extLst>
          </p:cNvPr>
          <p:cNvSpPr/>
          <p:nvPr/>
        </p:nvSpPr>
        <p:spPr>
          <a:xfrm>
            <a:off x="2451679" y="2203635"/>
            <a:ext cx="945278" cy="29859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tx2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Presupuesto</a:t>
            </a:r>
          </a:p>
        </p:txBody>
      </p:sp>
      <p:sp>
        <p:nvSpPr>
          <p:cNvPr id="21" name="Rectángulo: Esquinas redondeadas 176">
            <a:extLst>
              <a:ext uri="{FF2B5EF4-FFF2-40B4-BE49-F238E27FC236}">
                <a16:creationId xmlns:a16="http://schemas.microsoft.com/office/drawing/2014/main" id="{62CD0829-A33B-AB7A-8085-5588882231E6}"/>
              </a:ext>
            </a:extLst>
          </p:cNvPr>
          <p:cNvSpPr/>
          <p:nvPr/>
        </p:nvSpPr>
        <p:spPr>
          <a:xfrm>
            <a:off x="5197424" y="2268031"/>
            <a:ext cx="485198" cy="24719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accent3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MER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73F44B0-9E2C-B4F7-23D1-18BD4366A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5644" y="1533880"/>
            <a:ext cx="0" cy="97108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: Esquinas redondeadas 167">
            <a:extLst>
              <a:ext uri="{FF2B5EF4-FFF2-40B4-BE49-F238E27FC236}">
                <a16:creationId xmlns:a16="http://schemas.microsoft.com/office/drawing/2014/main" id="{A5EEBF19-3B39-D083-FC97-89A03D11ABCB}"/>
              </a:ext>
            </a:extLst>
          </p:cNvPr>
          <p:cNvSpPr/>
          <p:nvPr/>
        </p:nvSpPr>
        <p:spPr>
          <a:xfrm>
            <a:off x="8076099" y="4202047"/>
            <a:ext cx="1400848" cy="41284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accent3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Evaluación primaria</a:t>
            </a:r>
          </a:p>
        </p:txBody>
      </p:sp>
      <p:sp>
        <p:nvSpPr>
          <p:cNvPr id="25" name="Rectángulo: Esquinas redondeadas 167">
            <a:extLst>
              <a:ext uri="{FF2B5EF4-FFF2-40B4-BE49-F238E27FC236}">
                <a16:creationId xmlns:a16="http://schemas.microsoft.com/office/drawing/2014/main" id="{D93F28AC-D204-EEB0-FF8E-160AFC53B257}"/>
              </a:ext>
            </a:extLst>
          </p:cNvPr>
          <p:cNvSpPr/>
          <p:nvPr/>
        </p:nvSpPr>
        <p:spPr>
          <a:xfrm>
            <a:off x="7059825" y="3041290"/>
            <a:ext cx="1166955" cy="26955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accent3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Involucramiento</a:t>
            </a:r>
          </a:p>
        </p:txBody>
      </p:sp>
      <p:sp>
        <p:nvSpPr>
          <p:cNvPr id="26" name="Rectángulo: Esquinas redondeadas 185">
            <a:extLst>
              <a:ext uri="{FF2B5EF4-FFF2-40B4-BE49-F238E27FC236}">
                <a16:creationId xmlns:a16="http://schemas.microsoft.com/office/drawing/2014/main" id="{FDA0F5C0-6EAE-BF83-B4CB-8403D97FF945}"/>
              </a:ext>
            </a:extLst>
          </p:cNvPr>
          <p:cNvSpPr/>
          <p:nvPr/>
        </p:nvSpPr>
        <p:spPr>
          <a:xfrm>
            <a:off x="519319" y="3057808"/>
            <a:ext cx="1160216" cy="29859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 err="1">
                <a:solidFill>
                  <a:schemeClr val="tx2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Stakeholders</a:t>
            </a:r>
            <a:endParaRPr lang="es-ES" sz="1100" b="1" dirty="0">
              <a:solidFill>
                <a:schemeClr val="tx2">
                  <a:lumMod val="50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0" name="Rectángulo: Esquinas redondeadas 185">
            <a:extLst>
              <a:ext uri="{FF2B5EF4-FFF2-40B4-BE49-F238E27FC236}">
                <a16:creationId xmlns:a16="http://schemas.microsoft.com/office/drawing/2014/main" id="{EA8B7B4F-5512-DCDB-D34A-7DA9AD9833B7}"/>
              </a:ext>
            </a:extLst>
          </p:cNvPr>
          <p:cNvSpPr/>
          <p:nvPr/>
        </p:nvSpPr>
        <p:spPr>
          <a:xfrm>
            <a:off x="14825" y="1714278"/>
            <a:ext cx="1160216" cy="29859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tx2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Negocio</a:t>
            </a:r>
          </a:p>
        </p:txBody>
      </p:sp>
      <p:sp>
        <p:nvSpPr>
          <p:cNvPr id="28" name="Rectángulo: Esquinas redondeadas 167">
            <a:extLst>
              <a:ext uri="{FF2B5EF4-FFF2-40B4-BE49-F238E27FC236}">
                <a16:creationId xmlns:a16="http://schemas.microsoft.com/office/drawing/2014/main" id="{06D81CBD-FDF8-33A1-F2D6-9A6F8271A9A5}"/>
              </a:ext>
            </a:extLst>
          </p:cNvPr>
          <p:cNvSpPr/>
          <p:nvPr/>
        </p:nvSpPr>
        <p:spPr>
          <a:xfrm>
            <a:off x="6740402" y="1712045"/>
            <a:ext cx="1027803" cy="39602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rnd" cmpd="sng" algn="ctr">
            <a:solidFill>
              <a:schemeClr val="tx1"/>
            </a:solidFill>
            <a:prstDash val="solid"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200" b="1" dirty="0" err="1">
                <a:solidFill>
                  <a:schemeClr val="accent3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Re-evaluación</a:t>
            </a:r>
            <a:endParaRPr lang="es-ES" sz="1200" b="1" dirty="0">
              <a:solidFill>
                <a:schemeClr val="accent3">
                  <a:lumMod val="50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9" name="Rectángulo: Esquinas redondeadas 167">
            <a:extLst>
              <a:ext uri="{FF2B5EF4-FFF2-40B4-BE49-F238E27FC236}">
                <a16:creationId xmlns:a16="http://schemas.microsoft.com/office/drawing/2014/main" id="{667A6FFB-2FCB-A615-30B0-AECDE6F04DEC}"/>
              </a:ext>
            </a:extLst>
          </p:cNvPr>
          <p:cNvSpPr/>
          <p:nvPr/>
        </p:nvSpPr>
        <p:spPr>
          <a:xfrm>
            <a:off x="7044859" y="2623218"/>
            <a:ext cx="924216" cy="2527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accent3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Riesgos</a:t>
            </a:r>
          </a:p>
        </p:txBody>
      </p:sp>
      <p:sp>
        <p:nvSpPr>
          <p:cNvPr id="30" name="Rectángulo: Esquinas redondeadas 167">
            <a:extLst>
              <a:ext uri="{FF2B5EF4-FFF2-40B4-BE49-F238E27FC236}">
                <a16:creationId xmlns:a16="http://schemas.microsoft.com/office/drawing/2014/main" id="{139BDC3B-A60D-A898-7C9F-23A3339D4E17}"/>
              </a:ext>
            </a:extLst>
          </p:cNvPr>
          <p:cNvSpPr/>
          <p:nvPr/>
        </p:nvSpPr>
        <p:spPr>
          <a:xfrm>
            <a:off x="7059825" y="2281664"/>
            <a:ext cx="1213775" cy="2527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accent3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Requerimientos</a:t>
            </a: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36BA6F7E-8C1C-1A07-E081-E5205F99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63643" y="2064152"/>
            <a:ext cx="216424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ángulo: Esquinas redondeadas 176">
            <a:extLst>
              <a:ext uri="{FF2B5EF4-FFF2-40B4-BE49-F238E27FC236}">
                <a16:creationId xmlns:a16="http://schemas.microsoft.com/office/drawing/2014/main" id="{7AE7F7A3-95BF-E025-5629-96DCCAA1B875}"/>
              </a:ext>
            </a:extLst>
          </p:cNvPr>
          <p:cNvSpPr/>
          <p:nvPr/>
        </p:nvSpPr>
        <p:spPr>
          <a:xfrm>
            <a:off x="4625066" y="2601418"/>
            <a:ext cx="931293" cy="26955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accent3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Arquitectura</a:t>
            </a:r>
          </a:p>
        </p:txBody>
      </p:sp>
      <p:sp>
        <p:nvSpPr>
          <p:cNvPr id="36" name="Rectángulo: Esquinas redondeadas 176">
            <a:extLst>
              <a:ext uri="{FF2B5EF4-FFF2-40B4-BE49-F238E27FC236}">
                <a16:creationId xmlns:a16="http://schemas.microsoft.com/office/drawing/2014/main" id="{9D4BAB41-B445-7692-B325-B3FBA8314FBA}"/>
              </a:ext>
            </a:extLst>
          </p:cNvPr>
          <p:cNvSpPr/>
          <p:nvPr/>
        </p:nvSpPr>
        <p:spPr>
          <a:xfrm>
            <a:off x="4618993" y="1911966"/>
            <a:ext cx="1203704" cy="29056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accent3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Especificaciones</a:t>
            </a:r>
          </a:p>
        </p:txBody>
      </p:sp>
      <p:sp>
        <p:nvSpPr>
          <p:cNvPr id="37" name="Rectángulo: Esquinas redondeadas 167">
            <a:extLst>
              <a:ext uri="{FF2B5EF4-FFF2-40B4-BE49-F238E27FC236}">
                <a16:creationId xmlns:a16="http://schemas.microsoft.com/office/drawing/2014/main" id="{8A735F5F-1803-D0AC-8E4D-EAA9AA96037D}"/>
              </a:ext>
            </a:extLst>
          </p:cNvPr>
          <p:cNvSpPr/>
          <p:nvPr/>
        </p:nvSpPr>
        <p:spPr>
          <a:xfrm>
            <a:off x="5756783" y="2265247"/>
            <a:ext cx="924216" cy="2527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>
                <a:solidFill>
                  <a:schemeClr val="accent3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Modelo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AE0AF7B2-1287-C203-F874-AB82BFD4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63643" y="2397707"/>
            <a:ext cx="216424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342E80F-B813-ADD6-EA4B-0047E83D5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63643" y="2722635"/>
            <a:ext cx="216424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C86D24CA-E429-42E3-73B4-86F245A5A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63643" y="3056190"/>
            <a:ext cx="216424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7E25FA5D-48DA-38E4-571F-A4EE4F7B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6558" y="1482776"/>
            <a:ext cx="0" cy="363199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: Esquinas redondeadas 176">
            <a:extLst>
              <a:ext uri="{FF2B5EF4-FFF2-40B4-BE49-F238E27FC236}">
                <a16:creationId xmlns:a16="http://schemas.microsoft.com/office/drawing/2014/main" id="{F08F5298-F69C-C19D-27A7-416234861554}"/>
              </a:ext>
            </a:extLst>
          </p:cNvPr>
          <p:cNvSpPr/>
          <p:nvPr/>
        </p:nvSpPr>
        <p:spPr>
          <a:xfrm>
            <a:off x="4990134" y="3509084"/>
            <a:ext cx="1105866" cy="40180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rnd" cmpd="sng" algn="ctr">
            <a:solidFill>
              <a:schemeClr val="tx1"/>
            </a:solidFill>
            <a:prstDash val="solid"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200" b="1" dirty="0">
                <a:solidFill>
                  <a:schemeClr val="accent3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Construcción </a:t>
            </a:r>
          </a:p>
        </p:txBody>
      </p:sp>
      <p:sp>
        <p:nvSpPr>
          <p:cNvPr id="52" name="Rectángulo: Esquinas redondeadas 176">
            <a:extLst>
              <a:ext uri="{FF2B5EF4-FFF2-40B4-BE49-F238E27FC236}">
                <a16:creationId xmlns:a16="http://schemas.microsoft.com/office/drawing/2014/main" id="{65488DB7-261C-0203-D762-80DC70F572D5}"/>
              </a:ext>
            </a:extLst>
          </p:cNvPr>
          <p:cNvSpPr/>
          <p:nvPr/>
        </p:nvSpPr>
        <p:spPr>
          <a:xfrm>
            <a:off x="5517447" y="4075829"/>
            <a:ext cx="931293" cy="26955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 dirty="0" err="1">
                <a:solidFill>
                  <a:schemeClr val="accent3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Sprints</a:t>
            </a:r>
            <a:endParaRPr lang="es-ES" sz="1100" b="1" dirty="0">
              <a:solidFill>
                <a:schemeClr val="accent3">
                  <a:lumMod val="50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1318DDEA-94CB-92EE-01AC-873792D72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98457" y="4202047"/>
            <a:ext cx="216424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ángulo: Esquinas redondeadas 176">
            <a:extLst>
              <a:ext uri="{FF2B5EF4-FFF2-40B4-BE49-F238E27FC236}">
                <a16:creationId xmlns:a16="http://schemas.microsoft.com/office/drawing/2014/main" id="{5F4ADECE-E8B2-4A99-F69B-57119A234FB7}"/>
              </a:ext>
            </a:extLst>
          </p:cNvPr>
          <p:cNvSpPr/>
          <p:nvPr/>
        </p:nvSpPr>
        <p:spPr>
          <a:xfrm>
            <a:off x="4228663" y="1520339"/>
            <a:ext cx="931293" cy="32737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rnd" cmpd="sng" algn="ctr">
            <a:solidFill>
              <a:schemeClr val="tx1"/>
            </a:solidFill>
            <a:prstDash val="solid"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200" b="1" dirty="0">
                <a:solidFill>
                  <a:schemeClr val="accent3">
                    <a:lumMod val="5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Diseño </a:t>
            </a:r>
          </a:p>
        </p:txBody>
      </p: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3DF66044-AEAA-3908-0216-048827BA3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313339" y="4631589"/>
            <a:ext cx="216424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188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A42482C2-FFF2-4099-8F3D-58525489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CONTOSO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0B7068F-833B-4CAE-BC0B-5E57563B0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es-ES"/>
              <a:t>Organigrama</a:t>
            </a:r>
          </a:p>
        </p:txBody>
      </p:sp>
      <p:pic>
        <p:nvPicPr>
          <p:cNvPr id="28" name="Imagen 27" descr="fotografía de miembro del equipo&#10;">
            <a:extLst>
              <a:ext uri="{FF2B5EF4-FFF2-40B4-BE49-F238E27FC236}">
                <a16:creationId xmlns:a16="http://schemas.microsoft.com/office/drawing/2014/main" id="{885D686F-B6DA-4B2F-91CF-0F5913432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13" t="15774" r="32824" b="57185"/>
          <a:stretch/>
        </p:blipFill>
        <p:spPr>
          <a:xfrm>
            <a:off x="5166990" y="1073512"/>
            <a:ext cx="731520" cy="73152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912543CF-3BD4-40B0-BB18-006DCC4331CA}"/>
              </a:ext>
            </a:extLst>
          </p:cNvPr>
          <p:cNvSpPr/>
          <p:nvPr/>
        </p:nvSpPr>
        <p:spPr>
          <a:xfrm>
            <a:off x="5887421" y="1072397"/>
            <a:ext cx="1100120" cy="731520"/>
          </a:xfrm>
          <a:prstGeom prst="rect">
            <a:avLst/>
          </a:prstGeom>
          <a:solidFill>
            <a:schemeClr val="bg2">
              <a:lumMod val="95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tx1"/>
                </a:solidFill>
              </a:rPr>
              <a:t>Mirjam Nilsson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800">
                <a:solidFill>
                  <a:schemeClr val="tx1"/>
                </a:solidFill>
              </a:rPr>
              <a:t>Presidente</a:t>
            </a:r>
          </a:p>
        </p:txBody>
      </p:sp>
      <p:pic>
        <p:nvPicPr>
          <p:cNvPr id="67" name="Imagen 66" descr="fotografía de miembro del equipo&#10;">
            <a:extLst>
              <a:ext uri="{FF2B5EF4-FFF2-40B4-BE49-F238E27FC236}">
                <a16:creationId xmlns:a16="http://schemas.microsoft.com/office/drawing/2014/main" id="{6401D5FC-708E-46F0-B1A7-EDF5D23D9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87" t="-1104" r="17910" b="15450"/>
          <a:stretch/>
        </p:blipFill>
        <p:spPr>
          <a:xfrm>
            <a:off x="312083" y="2444009"/>
            <a:ext cx="731520" cy="731520"/>
          </a:xfrm>
          <a:prstGeom prst="rect">
            <a:avLst/>
          </a:prstGeom>
        </p:spPr>
      </p:pic>
      <p:sp>
        <p:nvSpPr>
          <p:cNvPr id="66" name="Rectángulo 65">
            <a:extLst>
              <a:ext uri="{FF2B5EF4-FFF2-40B4-BE49-F238E27FC236}">
                <a16:creationId xmlns:a16="http://schemas.microsoft.com/office/drawing/2014/main" id="{D15CED98-1062-4FFA-ABCE-E817372291D5}"/>
              </a:ext>
            </a:extLst>
          </p:cNvPr>
          <p:cNvSpPr/>
          <p:nvPr/>
        </p:nvSpPr>
        <p:spPr>
          <a:xfrm>
            <a:off x="1032513" y="2442894"/>
            <a:ext cx="1127551" cy="731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 dirty="0">
                <a:solidFill>
                  <a:schemeClr val="tx2">
                    <a:lumMod val="50000"/>
                  </a:schemeClr>
                </a:solidFill>
              </a:rPr>
              <a:t>Ángel </a:t>
            </a:r>
            <a:r>
              <a:rPr lang="es-ES" sz="1000" b="1" dirty="0" err="1">
                <a:solidFill>
                  <a:schemeClr val="tx2">
                    <a:lumMod val="50000"/>
                  </a:schemeClr>
                </a:solidFill>
              </a:rPr>
              <a:t>Valádez</a:t>
            </a:r>
            <a:endParaRPr lang="es-ES" sz="1000" b="1" dirty="0">
              <a:solidFill>
                <a:schemeClr val="tx2">
                  <a:lumMod val="50000"/>
                </a:schemeClr>
              </a:solidFill>
            </a:endParaRP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 dirty="0">
                <a:solidFill>
                  <a:schemeClr val="tx1"/>
                </a:solidFill>
              </a:rPr>
              <a:t>Vicepresidente de finanzas</a:t>
            </a:r>
          </a:p>
        </p:txBody>
      </p:sp>
      <p:cxnSp>
        <p:nvCxnSpPr>
          <p:cNvPr id="206" name="Conector recto 205">
            <a:extLst>
              <a:ext uri="{FF2B5EF4-FFF2-40B4-BE49-F238E27FC236}">
                <a16:creationId xmlns:a16="http://schemas.microsoft.com/office/drawing/2014/main" id="{3075AB11-BAD3-42E5-BC8F-B1153E21F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9156" y="3168721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804FCC3-2EDB-4E98-AD3D-D5848AE13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99156" y="371736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E4CD3FD-4CA2-4C9C-89C8-73F04D56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05339" y="453651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ángulo 179">
            <a:extLst>
              <a:ext uri="{FF2B5EF4-FFF2-40B4-BE49-F238E27FC236}">
                <a16:creationId xmlns:a16="http://schemas.microsoft.com/office/drawing/2014/main" id="{C93299AE-BEEA-4E5E-88CB-50F2F112D78D}"/>
              </a:ext>
            </a:extLst>
          </p:cNvPr>
          <p:cNvSpPr/>
          <p:nvPr/>
        </p:nvSpPr>
        <p:spPr>
          <a:xfrm>
            <a:off x="759837" y="3356140"/>
            <a:ext cx="1371600" cy="731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tx2">
                    <a:lumMod val="50000"/>
                  </a:schemeClr>
                </a:solidFill>
              </a:rPr>
              <a:t>Andrés Delgadillo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Administrador de Contabilidad</a:t>
            </a:r>
          </a:p>
        </p:txBody>
      </p:sp>
      <p:sp>
        <p:nvSpPr>
          <p:cNvPr id="183" name="Rectángulo 182">
            <a:extLst>
              <a:ext uri="{FF2B5EF4-FFF2-40B4-BE49-F238E27FC236}">
                <a16:creationId xmlns:a16="http://schemas.microsoft.com/office/drawing/2014/main" id="{DC38D3DB-30B8-4A79-9C76-C565CFF33780}"/>
              </a:ext>
            </a:extLst>
          </p:cNvPr>
          <p:cNvSpPr/>
          <p:nvPr/>
        </p:nvSpPr>
        <p:spPr>
          <a:xfrm>
            <a:off x="759837" y="4184984"/>
            <a:ext cx="1371600" cy="731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tx2">
                    <a:lumMod val="50000"/>
                  </a:schemeClr>
                </a:solidFill>
              </a:rPr>
              <a:t>Juan Casanova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Director de contabilidad</a:t>
            </a:r>
          </a:p>
        </p:txBody>
      </p:sp>
      <p:pic>
        <p:nvPicPr>
          <p:cNvPr id="70" name="Imagen 69" descr="fotografía de miembro del equipo&#10;">
            <a:extLst>
              <a:ext uri="{FF2B5EF4-FFF2-40B4-BE49-F238E27FC236}">
                <a16:creationId xmlns:a16="http://schemas.microsoft.com/office/drawing/2014/main" id="{3DB86CDB-30E1-461D-A40A-998FBDDA80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4" t="6917" r="31504" b="4820"/>
          <a:stretch/>
        </p:blipFill>
        <p:spPr>
          <a:xfrm>
            <a:off x="2255383" y="2444009"/>
            <a:ext cx="731520" cy="731520"/>
          </a:xfrm>
          <a:prstGeom prst="rect">
            <a:avLst/>
          </a:prstGeom>
        </p:spPr>
      </p:pic>
      <p:sp>
        <p:nvSpPr>
          <p:cNvPr id="69" name="Rectángulo 68">
            <a:extLst>
              <a:ext uri="{FF2B5EF4-FFF2-40B4-BE49-F238E27FC236}">
                <a16:creationId xmlns:a16="http://schemas.microsoft.com/office/drawing/2014/main" id="{86C312C4-16E5-41A5-ABA1-39A95D77687C}"/>
              </a:ext>
            </a:extLst>
          </p:cNvPr>
          <p:cNvSpPr/>
          <p:nvPr/>
        </p:nvSpPr>
        <p:spPr>
          <a:xfrm>
            <a:off x="2975813" y="2442894"/>
            <a:ext cx="1127551" cy="731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1">
                    <a:lumMod val="50000"/>
                  </a:schemeClr>
                </a:solidFill>
              </a:rPr>
              <a:t>Asier Fontiveros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Vicepresidente de tecnología</a:t>
            </a:r>
          </a:p>
        </p:txBody>
      </p: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6B7B494C-8888-457E-82D1-32EE6B401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58003" y="3168721"/>
            <a:ext cx="0" cy="31089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cto 96">
            <a:extLst>
              <a:ext uri="{FF2B5EF4-FFF2-40B4-BE49-F238E27FC236}">
                <a16:creationId xmlns:a16="http://schemas.microsoft.com/office/drawing/2014/main" id="{B5956150-D730-4D39-8E56-5123DA7B1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63314" y="2252899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FE5CE1F8-570D-4885-B9A3-2539980A4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558003" y="375546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BDB4A596-1925-4CF0-8DDA-2DBE3E6B7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564186" y="457080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C9845EF-AB31-4EB7-ADFB-2543D9298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564186" y="5440187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9C12CAFB-EB6F-4237-A8EF-4BED7D1D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553515" y="627768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ángulo 185">
            <a:extLst>
              <a:ext uri="{FF2B5EF4-FFF2-40B4-BE49-F238E27FC236}">
                <a16:creationId xmlns:a16="http://schemas.microsoft.com/office/drawing/2014/main" id="{E00EF2F1-621C-44D5-923A-283EAD95A813}"/>
              </a:ext>
            </a:extLst>
          </p:cNvPr>
          <p:cNvSpPr/>
          <p:nvPr/>
        </p:nvSpPr>
        <p:spPr>
          <a:xfrm>
            <a:off x="2714389" y="3358154"/>
            <a:ext cx="1371600" cy="731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1">
                    <a:lumMod val="50000"/>
                  </a:schemeClr>
                </a:solidFill>
              </a:rPr>
              <a:t>Elvira Cano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Directora de ingeniería</a:t>
            </a:r>
          </a:p>
        </p:txBody>
      </p:sp>
      <p:sp>
        <p:nvSpPr>
          <p:cNvPr id="189" name="Rectángulo 188">
            <a:extLst>
              <a:ext uri="{FF2B5EF4-FFF2-40B4-BE49-F238E27FC236}">
                <a16:creationId xmlns:a16="http://schemas.microsoft.com/office/drawing/2014/main" id="{AF7D30AD-3130-40C6-8BC9-7EE80B4B9A00}"/>
              </a:ext>
            </a:extLst>
          </p:cNvPr>
          <p:cNvSpPr/>
          <p:nvPr/>
        </p:nvSpPr>
        <p:spPr>
          <a:xfrm>
            <a:off x="2714389" y="4186998"/>
            <a:ext cx="1371600" cy="731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1">
                    <a:lumMod val="50000"/>
                  </a:schemeClr>
                </a:solidFill>
              </a:rPr>
              <a:t>Naiara Padilla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Directora de ingeniería</a:t>
            </a:r>
          </a:p>
        </p:txBody>
      </p:sp>
      <p:sp>
        <p:nvSpPr>
          <p:cNvPr id="192" name="Rectángulo 191">
            <a:extLst>
              <a:ext uri="{FF2B5EF4-FFF2-40B4-BE49-F238E27FC236}">
                <a16:creationId xmlns:a16="http://schemas.microsoft.com/office/drawing/2014/main" id="{7893426B-E83B-41DC-A793-6BBC6104B3A6}"/>
              </a:ext>
            </a:extLst>
          </p:cNvPr>
          <p:cNvSpPr/>
          <p:nvPr/>
        </p:nvSpPr>
        <p:spPr>
          <a:xfrm>
            <a:off x="2712776" y="5027827"/>
            <a:ext cx="1371600" cy="731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1">
                    <a:lumMod val="50000"/>
                  </a:schemeClr>
                </a:solidFill>
              </a:rPr>
              <a:t>Íker Arteaga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Directora de ingeniería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25612D2-B90B-47E9-B7AF-5CCA9F91F123}"/>
              </a:ext>
            </a:extLst>
          </p:cNvPr>
          <p:cNvSpPr/>
          <p:nvPr/>
        </p:nvSpPr>
        <p:spPr>
          <a:xfrm>
            <a:off x="2712776" y="5872080"/>
            <a:ext cx="1371600" cy="731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1">
                    <a:lumMod val="50000"/>
                  </a:schemeClr>
                </a:solidFill>
              </a:rPr>
              <a:t>Juan Casanova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Director de ingeniería</a:t>
            </a:r>
          </a:p>
        </p:txBody>
      </p:sp>
      <p:pic>
        <p:nvPicPr>
          <p:cNvPr id="73" name="Imagen 72" descr="fotografía de miembro del equipo&#10;">
            <a:extLst>
              <a:ext uri="{FF2B5EF4-FFF2-40B4-BE49-F238E27FC236}">
                <a16:creationId xmlns:a16="http://schemas.microsoft.com/office/drawing/2014/main" id="{FAA6D807-4CE2-48FA-84BD-6FF8AA2943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419" t="8610" r="22424" b="32653"/>
          <a:stretch/>
        </p:blipFill>
        <p:spPr>
          <a:xfrm>
            <a:off x="4207889" y="2444343"/>
            <a:ext cx="731520" cy="731520"/>
          </a:xfrm>
          <a:prstGeom prst="rect">
            <a:avLst/>
          </a:prstGeom>
        </p:spPr>
      </p:pic>
      <p:sp>
        <p:nvSpPr>
          <p:cNvPr id="72" name="Rectángulo 71">
            <a:extLst>
              <a:ext uri="{FF2B5EF4-FFF2-40B4-BE49-F238E27FC236}">
                <a16:creationId xmlns:a16="http://schemas.microsoft.com/office/drawing/2014/main" id="{1FE5B89F-78FC-4805-819B-77211B0B739B}"/>
              </a:ext>
            </a:extLst>
          </p:cNvPr>
          <p:cNvSpPr/>
          <p:nvPr/>
        </p:nvSpPr>
        <p:spPr>
          <a:xfrm>
            <a:off x="4928319" y="2443228"/>
            <a:ext cx="1127551" cy="73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2">
                    <a:lumMod val="50000"/>
                  </a:schemeClr>
                </a:solidFill>
              </a:rPr>
              <a:t>Verónica Fuentes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Vicepresidenta de operaciones</a:t>
            </a:r>
          </a:p>
        </p:txBody>
      </p:sp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215A627E-A616-4B35-A822-BCD857D05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16850" y="3168721"/>
            <a:ext cx="0" cy="5943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97">
            <a:extLst>
              <a:ext uri="{FF2B5EF4-FFF2-40B4-BE49-F238E27FC236}">
                <a16:creationId xmlns:a16="http://schemas.microsoft.com/office/drawing/2014/main" id="{98000C8A-C564-4106-9005-252681A7F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135393" y="2252899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73FE68B-D6B3-4422-B31A-4154C1A2B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516850" y="375927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ángulo 194">
            <a:extLst>
              <a:ext uri="{FF2B5EF4-FFF2-40B4-BE49-F238E27FC236}">
                <a16:creationId xmlns:a16="http://schemas.microsoft.com/office/drawing/2014/main" id="{81AC151D-872D-4D73-AE29-952F653257C0}"/>
              </a:ext>
            </a:extLst>
          </p:cNvPr>
          <p:cNvSpPr/>
          <p:nvPr/>
        </p:nvSpPr>
        <p:spPr>
          <a:xfrm>
            <a:off x="4645621" y="3352587"/>
            <a:ext cx="1371600" cy="731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50" b="1">
                <a:solidFill>
                  <a:schemeClr val="accent2">
                    <a:lumMod val="50000"/>
                  </a:schemeClr>
                </a:solidFill>
              </a:rPr>
              <a:t>Íker Arteaga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Director de Instalaciones</a:t>
            </a:r>
          </a:p>
        </p:txBody>
      </p:sp>
      <p:pic>
        <p:nvPicPr>
          <p:cNvPr id="76" name="Imagen 75" descr="fotografía de miembro del equipo&#10;">
            <a:extLst>
              <a:ext uri="{FF2B5EF4-FFF2-40B4-BE49-F238E27FC236}">
                <a16:creationId xmlns:a16="http://schemas.microsoft.com/office/drawing/2014/main" id="{B52B7986-47E0-4606-A94F-0A372EC85B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068" t="7157" r="31288" b="34877"/>
          <a:stretch/>
        </p:blipFill>
        <p:spPr>
          <a:xfrm>
            <a:off x="6167194" y="2436211"/>
            <a:ext cx="731520" cy="731520"/>
          </a:xfrm>
          <a:prstGeom prst="rect">
            <a:avLst/>
          </a:prstGeom>
        </p:spPr>
      </p:pic>
      <p:sp>
        <p:nvSpPr>
          <p:cNvPr id="75" name="Rectángulo 74">
            <a:extLst>
              <a:ext uri="{FF2B5EF4-FFF2-40B4-BE49-F238E27FC236}">
                <a16:creationId xmlns:a16="http://schemas.microsoft.com/office/drawing/2014/main" id="{FCFECBC9-1F60-4A02-9CE7-3569BF58F4AA}"/>
              </a:ext>
            </a:extLst>
          </p:cNvPr>
          <p:cNvSpPr/>
          <p:nvPr/>
        </p:nvSpPr>
        <p:spPr>
          <a:xfrm>
            <a:off x="6887624" y="2435096"/>
            <a:ext cx="1127551" cy="7315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3">
                    <a:lumMod val="50000"/>
                  </a:schemeClr>
                </a:solidFill>
              </a:rPr>
              <a:t>María Zelaya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Vicepresidenta de marketing</a:t>
            </a:r>
          </a:p>
        </p:txBody>
      </p: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338A3F58-952C-4C6C-BE73-668B41F8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75697" y="3168721"/>
            <a:ext cx="0" cy="5943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DFAFA2FD-B58C-4CB3-83BF-D7037A44C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60337" y="2249089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AD5F2CB-5BF2-4605-A7BB-3DBC9B1B3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475697" y="375927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ángulo 176">
            <a:extLst>
              <a:ext uri="{FF2B5EF4-FFF2-40B4-BE49-F238E27FC236}">
                <a16:creationId xmlns:a16="http://schemas.microsoft.com/office/drawing/2014/main" id="{62FE95E2-7899-46D1-BD09-DBC69EBBF739}"/>
              </a:ext>
            </a:extLst>
          </p:cNvPr>
          <p:cNvSpPr/>
          <p:nvPr/>
        </p:nvSpPr>
        <p:spPr>
          <a:xfrm>
            <a:off x="6608400" y="3353502"/>
            <a:ext cx="1371600" cy="731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50" b="1">
                <a:solidFill>
                  <a:schemeClr val="accent3">
                    <a:lumMod val="50000"/>
                  </a:schemeClr>
                </a:solidFill>
              </a:rPr>
              <a:t>Alejandra Arellano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Director de Marketing</a:t>
            </a:r>
          </a:p>
        </p:txBody>
      </p: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499176F8-BEEF-4A37-97C9-A7E859221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4544" y="3168721"/>
            <a:ext cx="0" cy="22860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E9B743-2518-4E9D-9AE1-3998DBFB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434544" y="375546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5B40D0C-F84E-4462-89E4-D6DB85AB1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436917" y="457080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B4CBFD5-6012-4BE2-83ED-90867D52F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436917" y="5451617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Imagen 78" descr="fotografía de miembro del equipo&#10;">
            <a:extLst>
              <a:ext uri="{FF2B5EF4-FFF2-40B4-BE49-F238E27FC236}">
                <a16:creationId xmlns:a16="http://schemas.microsoft.com/office/drawing/2014/main" id="{FE09A42B-B16F-493B-B874-83A635E2D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13" t="15774" r="32824" b="57185"/>
          <a:stretch/>
        </p:blipFill>
        <p:spPr>
          <a:xfrm>
            <a:off x="8103189" y="2436571"/>
            <a:ext cx="731520" cy="731520"/>
          </a:xfrm>
          <a:prstGeom prst="rect">
            <a:avLst/>
          </a:prstGeom>
        </p:spPr>
      </p:pic>
      <p:sp>
        <p:nvSpPr>
          <p:cNvPr id="78" name="Rectángulo 77">
            <a:extLst>
              <a:ext uri="{FF2B5EF4-FFF2-40B4-BE49-F238E27FC236}">
                <a16:creationId xmlns:a16="http://schemas.microsoft.com/office/drawing/2014/main" id="{A59FE4D4-A06B-4A82-A877-CA0F54ACC872}"/>
              </a:ext>
            </a:extLst>
          </p:cNvPr>
          <p:cNvSpPr/>
          <p:nvPr/>
        </p:nvSpPr>
        <p:spPr>
          <a:xfrm>
            <a:off x="8823619" y="2435456"/>
            <a:ext cx="1127551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6">
                    <a:lumMod val="50000"/>
                  </a:schemeClr>
                </a:solidFill>
              </a:rPr>
              <a:t>Cristóbal Valentín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Vicepresidente de producción</a:t>
            </a:r>
          </a:p>
        </p:txBody>
      </p:sp>
      <p:sp>
        <p:nvSpPr>
          <p:cNvPr id="168" name="Rectángulo 167">
            <a:extLst>
              <a:ext uri="{FF2B5EF4-FFF2-40B4-BE49-F238E27FC236}">
                <a16:creationId xmlns:a16="http://schemas.microsoft.com/office/drawing/2014/main" id="{6373F713-1680-4734-878B-86B182DC5AA6}"/>
              </a:ext>
            </a:extLst>
          </p:cNvPr>
          <p:cNvSpPr/>
          <p:nvPr/>
        </p:nvSpPr>
        <p:spPr>
          <a:xfrm>
            <a:off x="8557760" y="3356285"/>
            <a:ext cx="1369985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50" b="1">
                <a:solidFill>
                  <a:schemeClr val="accent6">
                    <a:lumMod val="50000"/>
                  </a:schemeClr>
                </a:solidFill>
              </a:rPr>
              <a:t>Juan Casanova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Director de productos </a:t>
            </a:r>
          </a:p>
        </p:txBody>
      </p:sp>
      <p:sp>
        <p:nvSpPr>
          <p:cNvPr id="171" name="Rectángulo 170">
            <a:extLst>
              <a:ext uri="{FF2B5EF4-FFF2-40B4-BE49-F238E27FC236}">
                <a16:creationId xmlns:a16="http://schemas.microsoft.com/office/drawing/2014/main" id="{BEFA9A02-F4DD-44E9-86C2-C8ADA3189685}"/>
              </a:ext>
            </a:extLst>
          </p:cNvPr>
          <p:cNvSpPr/>
          <p:nvPr/>
        </p:nvSpPr>
        <p:spPr>
          <a:xfrm>
            <a:off x="8557760" y="4191479"/>
            <a:ext cx="137160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6">
                    <a:lumMod val="50000"/>
                  </a:schemeClr>
                </a:solidFill>
              </a:rPr>
              <a:t>Andrés Delgadillo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Director de Producción </a:t>
            </a:r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EE16D351-7B7B-4FCF-8D90-11468672A1EC}"/>
              </a:ext>
            </a:extLst>
          </p:cNvPr>
          <p:cNvSpPr/>
          <p:nvPr/>
        </p:nvSpPr>
        <p:spPr>
          <a:xfrm>
            <a:off x="8556147" y="5025958"/>
            <a:ext cx="137160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6">
                    <a:lumMod val="50000"/>
                  </a:schemeClr>
                </a:solidFill>
              </a:rPr>
              <a:t>Íker Arteaga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Director de productos </a:t>
            </a:r>
          </a:p>
        </p:txBody>
      </p:sp>
      <p:cxnSp>
        <p:nvCxnSpPr>
          <p:cNvPr id="87" name="Conector recto 86">
            <a:extLst>
              <a:ext uri="{FF2B5EF4-FFF2-40B4-BE49-F238E27FC236}">
                <a16:creationId xmlns:a16="http://schemas.microsoft.com/office/drawing/2014/main" id="{E0A5E395-38A3-4ED8-A1C1-7892BF5B1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393392" y="3168721"/>
            <a:ext cx="0" cy="54864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Elipse 93">
            <a:extLst>
              <a:ext uri="{FF2B5EF4-FFF2-40B4-BE49-F238E27FC236}">
                <a16:creationId xmlns:a16="http://schemas.microsoft.com/office/drawing/2014/main" id="{BC24AD9F-130E-4ECB-9C70-2B3233EBF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77532" y="2397965"/>
            <a:ext cx="114414" cy="85961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cxnSp>
        <p:nvCxnSpPr>
          <p:cNvPr id="7" name="Conector: Codo 6">
            <a:extLst>
              <a:ext uri="{FF2B5EF4-FFF2-40B4-BE49-F238E27FC236}">
                <a16:creationId xmlns:a16="http://schemas.microsoft.com/office/drawing/2014/main" id="{1C54223A-2F2C-4434-A30B-92D8CEE93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V="1">
            <a:off x="1222489" y="2249089"/>
            <a:ext cx="4826106" cy="187772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: Codo 95">
            <a:extLst>
              <a:ext uri="{FF2B5EF4-FFF2-40B4-BE49-F238E27FC236}">
                <a16:creationId xmlns:a16="http://schemas.microsoft.com/office/drawing/2014/main" id="{185DC171-E6CD-4880-8EF4-7E0DB7F6C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22325" y="2249089"/>
            <a:ext cx="4971142" cy="252758"/>
          </a:xfrm>
          <a:prstGeom prst="bentConnector3">
            <a:avLst>
              <a:gd name="adj1" fmla="val 100252"/>
            </a:avLst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>
            <a:extLst>
              <a:ext uri="{FF2B5EF4-FFF2-40B4-BE49-F238E27FC236}">
                <a16:creationId xmlns:a16="http://schemas.microsoft.com/office/drawing/2014/main" id="{92CA40FF-E75F-4233-A382-4E9DE1FAC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32415" y="2249089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cto 200">
            <a:extLst>
              <a:ext uri="{FF2B5EF4-FFF2-40B4-BE49-F238E27FC236}">
                <a16:creationId xmlns:a16="http://schemas.microsoft.com/office/drawing/2014/main" id="{7B2075F3-49F1-4561-B16C-A60D139B4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89286" y="1794115"/>
            <a:ext cx="1" cy="4572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3377B15D-B0DE-401C-93B7-D8352DEE6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389582" y="371736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Imagen 81" descr="fotografía de miembro del equipo&#10;">
            <a:extLst>
              <a:ext uri="{FF2B5EF4-FFF2-40B4-BE49-F238E27FC236}">
                <a16:creationId xmlns:a16="http://schemas.microsoft.com/office/drawing/2014/main" id="{4719D79C-E01F-499D-BBB7-D4D5A665195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178" t="10854" r="25409" b="22527"/>
          <a:stretch/>
        </p:blipFill>
        <p:spPr>
          <a:xfrm>
            <a:off x="10049402" y="2435433"/>
            <a:ext cx="731520" cy="731520"/>
          </a:xfrm>
          <a:prstGeom prst="rect">
            <a:avLst/>
          </a:prstGeom>
        </p:spPr>
      </p:pic>
      <p:sp>
        <p:nvSpPr>
          <p:cNvPr id="81" name="Rectángulo 80">
            <a:extLst>
              <a:ext uri="{FF2B5EF4-FFF2-40B4-BE49-F238E27FC236}">
                <a16:creationId xmlns:a16="http://schemas.microsoft.com/office/drawing/2014/main" id="{309685E0-1738-48A3-B513-35D9047572B0}"/>
              </a:ext>
            </a:extLst>
          </p:cNvPr>
          <p:cNvSpPr/>
          <p:nvPr/>
        </p:nvSpPr>
        <p:spPr>
          <a:xfrm>
            <a:off x="10769832" y="2434318"/>
            <a:ext cx="1127551" cy="731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108000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5">
                    <a:lumMod val="50000"/>
                  </a:schemeClr>
                </a:solidFill>
              </a:rPr>
              <a:t>Alberto Tercedor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Vicepresidente de recursos humanos</a:t>
            </a:r>
          </a:p>
        </p:txBody>
      </p:sp>
      <p:sp>
        <p:nvSpPr>
          <p:cNvPr id="162" name="Rectángulo 161">
            <a:extLst>
              <a:ext uri="{FF2B5EF4-FFF2-40B4-BE49-F238E27FC236}">
                <a16:creationId xmlns:a16="http://schemas.microsoft.com/office/drawing/2014/main" id="{BD569EE8-357F-4061-8190-6041007FBE4B}"/>
              </a:ext>
            </a:extLst>
          </p:cNvPr>
          <p:cNvSpPr/>
          <p:nvPr/>
        </p:nvSpPr>
        <p:spPr>
          <a:xfrm>
            <a:off x="10512312" y="3353927"/>
            <a:ext cx="1371600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5">
                    <a:lumMod val="50000"/>
                  </a:schemeClr>
                </a:solidFill>
              </a:rPr>
              <a:t>Naiara Padilla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Directora de Recursos Humanos</a:t>
            </a:r>
          </a:p>
        </p:txBody>
      </p:sp>
    </p:spTree>
    <p:extLst>
      <p:ext uri="{BB962C8B-B14F-4D97-AF65-F5344CB8AC3E}">
        <p14:creationId xmlns:p14="http://schemas.microsoft.com/office/powerpoint/2010/main" val="3622709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6D9B4A0-411D-4E7F-AB9E-95DE069B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CONTOSO 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7926A82-6166-466D-A3A3-E32A7AC2BF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es-ES"/>
              <a:t>Organigrama</a:t>
            </a:r>
          </a:p>
        </p:txBody>
      </p:sp>
      <p:sp>
        <p:nvSpPr>
          <p:cNvPr id="214" name="Rectángulo 213" descr="elemento decorativo">
            <a:extLst>
              <a:ext uri="{FF2B5EF4-FFF2-40B4-BE49-F238E27FC236}">
                <a16:creationId xmlns:a16="http://schemas.microsoft.com/office/drawing/2014/main" id="{16704A75-B346-4E41-B0E5-B89322F3AE57}"/>
              </a:ext>
            </a:extLst>
          </p:cNvPr>
          <p:cNvSpPr/>
          <p:nvPr/>
        </p:nvSpPr>
        <p:spPr>
          <a:xfrm>
            <a:off x="438587" y="1487944"/>
            <a:ext cx="108000" cy="10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5715" rIns="22860" bIns="5715" numCol="1" spcCol="1270" rtlCol="0" anchor="ctr" anchorCtr="0">
            <a:noAutofit/>
            <a:flatTx/>
          </a:bodyPr>
          <a:lstStyle/>
          <a:p>
            <a:pPr marL="0" lvl="0" indent="0" algn="ctr" defTabSz="400050" rtl="0">
              <a:spcBef>
                <a:spcPct val="0"/>
              </a:spcBef>
              <a:spcAft>
                <a:spcPct val="35000"/>
              </a:spcAft>
              <a:buNone/>
            </a:pPr>
            <a:endParaRPr lang="es-ES" sz="700" kern="1200">
              <a:solidFill>
                <a:schemeClr val="bg1"/>
              </a:solidFill>
            </a:endParaRPr>
          </a:p>
        </p:txBody>
      </p:sp>
      <p:sp>
        <p:nvSpPr>
          <p:cNvPr id="216" name="Rectángulo 215" descr="elemento decorativo">
            <a:extLst>
              <a:ext uri="{FF2B5EF4-FFF2-40B4-BE49-F238E27FC236}">
                <a16:creationId xmlns:a16="http://schemas.microsoft.com/office/drawing/2014/main" id="{1E2D3A68-A542-48BA-A217-B074F4C32E1F}"/>
              </a:ext>
            </a:extLst>
          </p:cNvPr>
          <p:cNvSpPr/>
          <p:nvPr/>
        </p:nvSpPr>
        <p:spPr>
          <a:xfrm>
            <a:off x="579527" y="1487944"/>
            <a:ext cx="542435" cy="108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0" rIns="5715" bIns="0" numCol="1" spcCol="1270" rtlCol="0" anchor="ctr" anchorCtr="0">
            <a:noAutofit/>
            <a:flatTx/>
          </a:bodyPr>
          <a:lstStyle/>
          <a:p>
            <a:pPr defTabSz="400050" rtl="0">
              <a:spcBef>
                <a:spcPct val="0"/>
              </a:spcBef>
              <a:spcAft>
                <a:spcPct val="35000"/>
              </a:spcAft>
            </a:pPr>
            <a:r>
              <a:rPr lang="es-ES" sz="800">
                <a:solidFill>
                  <a:schemeClr val="tx1"/>
                </a:solidFill>
              </a:rPr>
              <a:t>Doméstico</a:t>
            </a:r>
          </a:p>
        </p:txBody>
      </p:sp>
      <p:sp>
        <p:nvSpPr>
          <p:cNvPr id="212" name="Rectángulo 211" descr="elemento decorativo">
            <a:extLst>
              <a:ext uri="{FF2B5EF4-FFF2-40B4-BE49-F238E27FC236}">
                <a16:creationId xmlns:a16="http://schemas.microsoft.com/office/drawing/2014/main" id="{78525528-D696-4051-A168-1EEDC39E1520}"/>
              </a:ext>
            </a:extLst>
          </p:cNvPr>
          <p:cNvSpPr/>
          <p:nvPr/>
        </p:nvSpPr>
        <p:spPr>
          <a:xfrm>
            <a:off x="1116451" y="1487944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5715" rIns="22860" bIns="5715" numCol="1" spcCol="1270" rtlCol="0" anchor="ctr" anchorCtr="0">
            <a:noAutofit/>
            <a:flatTx/>
          </a:bodyPr>
          <a:lstStyle/>
          <a:p>
            <a:pPr marL="0" lvl="0" indent="0" algn="ctr" defTabSz="400050" rtl="0">
              <a:spcBef>
                <a:spcPct val="0"/>
              </a:spcBef>
              <a:spcAft>
                <a:spcPct val="35000"/>
              </a:spcAft>
              <a:buNone/>
            </a:pPr>
            <a:endParaRPr lang="es-ES" sz="700" kern="1200">
              <a:solidFill>
                <a:schemeClr val="bg1"/>
              </a:solidFill>
            </a:endParaRPr>
          </a:p>
        </p:txBody>
      </p:sp>
      <p:sp>
        <p:nvSpPr>
          <p:cNvPr id="218" name="Rectángulo 217" descr="elemento decorativo">
            <a:extLst>
              <a:ext uri="{FF2B5EF4-FFF2-40B4-BE49-F238E27FC236}">
                <a16:creationId xmlns:a16="http://schemas.microsoft.com/office/drawing/2014/main" id="{A50A05D4-FD98-47D3-A6F4-E18865EE4200}"/>
              </a:ext>
            </a:extLst>
          </p:cNvPr>
          <p:cNvSpPr/>
          <p:nvPr/>
        </p:nvSpPr>
        <p:spPr>
          <a:xfrm>
            <a:off x="1259202" y="1487944"/>
            <a:ext cx="486599" cy="108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0" rIns="5715" bIns="0" numCol="1" spcCol="1270" rtlCol="0" anchor="ctr" anchorCtr="0">
            <a:noAutofit/>
            <a:flatTx/>
          </a:bodyPr>
          <a:lstStyle/>
          <a:p>
            <a:pPr defTabSz="400050" rtl="0">
              <a:spcBef>
                <a:spcPct val="0"/>
              </a:spcBef>
              <a:spcAft>
                <a:spcPct val="35000"/>
              </a:spcAft>
            </a:pPr>
            <a:r>
              <a:rPr lang="es-ES" sz="800">
                <a:solidFill>
                  <a:schemeClr val="tx1"/>
                </a:solidFill>
              </a:rPr>
              <a:t>Nacional</a:t>
            </a:r>
          </a:p>
        </p:txBody>
      </p:sp>
      <p:sp>
        <p:nvSpPr>
          <p:cNvPr id="210" name="Rectángulo 209" descr="elemento decorativo">
            <a:extLst>
              <a:ext uri="{FF2B5EF4-FFF2-40B4-BE49-F238E27FC236}">
                <a16:creationId xmlns:a16="http://schemas.microsoft.com/office/drawing/2014/main" id="{3D0CC422-902A-4D8F-AA6A-E9A681A2E9BF}"/>
              </a:ext>
            </a:extLst>
          </p:cNvPr>
          <p:cNvSpPr/>
          <p:nvPr/>
        </p:nvSpPr>
        <p:spPr>
          <a:xfrm>
            <a:off x="1744474" y="1487944"/>
            <a:ext cx="108000" cy="10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5715" rIns="22860" bIns="5715" numCol="1" spcCol="1270" rtlCol="0" anchor="ctr" anchorCtr="0">
            <a:noAutofit/>
            <a:flatTx/>
          </a:bodyPr>
          <a:lstStyle/>
          <a:p>
            <a:pPr marL="0" lvl="0" indent="0" algn="ctr" defTabSz="400050" rtl="0">
              <a:spcBef>
                <a:spcPct val="0"/>
              </a:spcBef>
              <a:spcAft>
                <a:spcPct val="35000"/>
              </a:spcAft>
              <a:buNone/>
            </a:pPr>
            <a:endParaRPr lang="es-ES" sz="700" kern="1200">
              <a:solidFill>
                <a:schemeClr val="bg1"/>
              </a:solidFill>
            </a:endParaRPr>
          </a:p>
        </p:txBody>
      </p:sp>
      <p:sp>
        <p:nvSpPr>
          <p:cNvPr id="220" name="Rectángulo 219" descr="elemento decorativo">
            <a:extLst>
              <a:ext uri="{FF2B5EF4-FFF2-40B4-BE49-F238E27FC236}">
                <a16:creationId xmlns:a16="http://schemas.microsoft.com/office/drawing/2014/main" id="{F6A83501-0BBC-4414-A5AC-BA2E93F7106C}"/>
              </a:ext>
            </a:extLst>
          </p:cNvPr>
          <p:cNvSpPr/>
          <p:nvPr/>
        </p:nvSpPr>
        <p:spPr>
          <a:xfrm>
            <a:off x="1902089" y="1487944"/>
            <a:ext cx="629350" cy="108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0" rIns="5715" bIns="0" numCol="1" spcCol="1270" rtlCol="0" anchor="ctr" anchorCtr="0">
            <a:noAutofit/>
            <a:flatTx/>
          </a:bodyPr>
          <a:lstStyle/>
          <a:p>
            <a:pPr defTabSz="400050" rtl="0">
              <a:spcBef>
                <a:spcPct val="0"/>
              </a:spcBef>
              <a:spcAft>
                <a:spcPct val="35000"/>
              </a:spcAft>
            </a:pPr>
            <a:r>
              <a:rPr lang="es-ES" sz="800">
                <a:solidFill>
                  <a:schemeClr val="tx1"/>
                </a:solidFill>
              </a:rPr>
              <a:t>Internacional</a:t>
            </a:r>
          </a:p>
        </p:txBody>
      </p:sp>
      <p:cxnSp>
        <p:nvCxnSpPr>
          <p:cNvPr id="206" name="Conector recto 205">
            <a:extLst>
              <a:ext uri="{FF2B5EF4-FFF2-40B4-BE49-F238E27FC236}">
                <a16:creationId xmlns:a16="http://schemas.microsoft.com/office/drawing/2014/main" id="{3075AB11-BAD3-42E5-BC8F-B1153E21F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2782" y="4283146"/>
            <a:ext cx="0" cy="116554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6B7B494C-8888-457E-82D1-32EE6B401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51629" y="4283146"/>
            <a:ext cx="0" cy="1815996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215A627E-A616-4B35-A822-BCD857D05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110476" y="4283146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338A3F58-952C-4C6C-BE73-668B41F8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69323" y="4283146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cto 200">
            <a:extLst>
              <a:ext uri="{FF2B5EF4-FFF2-40B4-BE49-F238E27FC236}">
                <a16:creationId xmlns:a16="http://schemas.microsoft.com/office/drawing/2014/main" id="{7B2075F3-49F1-4561-B16C-A60D139B4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1266" y="1638815"/>
            <a:ext cx="0" cy="819824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499176F8-BEEF-4A37-97C9-A7E859221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28170" y="4283146"/>
            <a:ext cx="0" cy="1815996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>
            <a:extLst>
              <a:ext uri="{FF2B5EF4-FFF2-40B4-BE49-F238E27FC236}">
                <a16:creationId xmlns:a16="http://schemas.microsoft.com/office/drawing/2014/main" id="{E0A5E395-38A3-4ED8-A1C1-7892BF5B1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87018" y="4283146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Codo 6">
            <a:extLst>
              <a:ext uri="{FF2B5EF4-FFF2-40B4-BE49-F238E27FC236}">
                <a16:creationId xmlns:a16="http://schemas.microsoft.com/office/drawing/2014/main" id="{1C54223A-2F2C-4434-A30B-92D8CEE93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" idx="0"/>
          </p:cNvCxnSpPr>
          <p:nvPr/>
        </p:nvCxnSpPr>
        <p:spPr>
          <a:xfrm rot="10800000" flipV="1">
            <a:off x="1204212" y="2468065"/>
            <a:ext cx="4837934" cy="269558"/>
          </a:xfrm>
          <a:prstGeom prst="bentConnector3">
            <a:avLst>
              <a:gd name="adj1" fmla="val 100008"/>
            </a:avLst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: Codo 95">
            <a:extLst>
              <a:ext uri="{FF2B5EF4-FFF2-40B4-BE49-F238E27FC236}">
                <a16:creationId xmlns:a16="http://schemas.microsoft.com/office/drawing/2014/main" id="{185DC171-E6CD-4880-8EF4-7E0DB7F6C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15876" y="2466259"/>
            <a:ext cx="4971142" cy="252758"/>
          </a:xfrm>
          <a:prstGeom prst="bentConnector3">
            <a:avLst>
              <a:gd name="adj1" fmla="val 100252"/>
            </a:avLst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cto 96">
            <a:extLst>
              <a:ext uri="{FF2B5EF4-FFF2-40B4-BE49-F238E27FC236}">
                <a16:creationId xmlns:a16="http://schemas.microsoft.com/office/drawing/2014/main" id="{B5956150-D730-4D39-8E56-5123DA7B1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56865" y="2458639"/>
            <a:ext cx="0" cy="377712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97">
            <a:extLst>
              <a:ext uri="{FF2B5EF4-FFF2-40B4-BE49-F238E27FC236}">
                <a16:creationId xmlns:a16="http://schemas.microsoft.com/office/drawing/2014/main" id="{98000C8A-C564-4106-9005-252681A7F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128944" y="2458639"/>
            <a:ext cx="0" cy="377712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DFAFA2FD-B58C-4CB3-83BF-D7037A44C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53888" y="2458639"/>
            <a:ext cx="0" cy="377712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>
            <a:extLst>
              <a:ext uri="{FF2B5EF4-FFF2-40B4-BE49-F238E27FC236}">
                <a16:creationId xmlns:a16="http://schemas.microsoft.com/office/drawing/2014/main" id="{92CA40FF-E75F-4233-A382-4E9DE1FAC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9023432" y="2468066"/>
            <a:ext cx="2534" cy="26955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rma libre: Forma 3" descr="fotografía de miembro del equipo&#10;">
            <a:extLst>
              <a:ext uri="{FF2B5EF4-FFF2-40B4-BE49-F238E27FC236}">
                <a16:creationId xmlns:a16="http://schemas.microsoft.com/office/drawing/2014/main" id="{74055C55-2E77-4139-8670-5F4B84119D2D}"/>
              </a:ext>
            </a:extLst>
          </p:cNvPr>
          <p:cNvSpPr/>
          <p:nvPr/>
        </p:nvSpPr>
        <p:spPr>
          <a:xfrm>
            <a:off x="5375921" y="601514"/>
            <a:ext cx="1430686" cy="1096258"/>
          </a:xfrm>
          <a:custGeom>
            <a:avLst/>
            <a:gdLst>
              <a:gd name="connsiteX0" fmla="*/ 715343 w 1430686"/>
              <a:gd name="connsiteY0" fmla="*/ 0 h 1096258"/>
              <a:gd name="connsiteX1" fmla="*/ 1430686 w 1430686"/>
              <a:gd name="connsiteY1" fmla="*/ 715343 h 1096258"/>
              <a:gd name="connsiteX2" fmla="*/ 1374471 w 1430686"/>
              <a:gd name="connsiteY2" fmla="*/ 993787 h 1096258"/>
              <a:gd name="connsiteX3" fmla="*/ 1318852 w 1430686"/>
              <a:gd name="connsiteY3" fmla="*/ 1096258 h 1096258"/>
              <a:gd name="connsiteX4" fmla="*/ 111835 w 1430686"/>
              <a:gd name="connsiteY4" fmla="*/ 1096258 h 1096258"/>
              <a:gd name="connsiteX5" fmla="*/ 56215 w 1430686"/>
              <a:gd name="connsiteY5" fmla="*/ 993787 h 1096258"/>
              <a:gd name="connsiteX6" fmla="*/ 0 w 1430686"/>
              <a:gd name="connsiteY6" fmla="*/ 715343 h 1096258"/>
              <a:gd name="connsiteX7" fmla="*/ 715343 w 1430686"/>
              <a:gd name="connsiteY7" fmla="*/ 0 h 10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0686" h="1096258">
                <a:moveTo>
                  <a:pt x="715343" y="0"/>
                </a:moveTo>
                <a:cubicBezTo>
                  <a:pt x="1110416" y="0"/>
                  <a:pt x="1430686" y="320270"/>
                  <a:pt x="1430686" y="715343"/>
                </a:cubicBezTo>
                <a:cubicBezTo>
                  <a:pt x="1430686" y="814111"/>
                  <a:pt x="1410669" y="908204"/>
                  <a:pt x="1374471" y="993787"/>
                </a:cubicBezTo>
                <a:lnTo>
                  <a:pt x="1318852" y="1096258"/>
                </a:lnTo>
                <a:lnTo>
                  <a:pt x="111835" y="1096258"/>
                </a:lnTo>
                <a:lnTo>
                  <a:pt x="56215" y="993787"/>
                </a:lnTo>
                <a:cubicBezTo>
                  <a:pt x="20017" y="908204"/>
                  <a:pt x="0" y="814111"/>
                  <a:pt x="0" y="715343"/>
                </a:cubicBezTo>
                <a:cubicBezTo>
                  <a:pt x="0" y="320270"/>
                  <a:pt x="320270" y="0"/>
                  <a:pt x="715343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912543CF-3BD4-40B0-BB18-006DCC4331CA}"/>
              </a:ext>
            </a:extLst>
          </p:cNvPr>
          <p:cNvSpPr/>
          <p:nvPr/>
        </p:nvSpPr>
        <p:spPr>
          <a:xfrm>
            <a:off x="5176866" y="1688345"/>
            <a:ext cx="1828800" cy="5486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>
                <a:solidFill>
                  <a:schemeClr val="accent5">
                    <a:lumMod val="50000"/>
                  </a:schemeClr>
                </a:solidFill>
              </a:rPr>
              <a:t>Marina Rodríguez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>
                <a:solidFill>
                  <a:schemeClr val="tx1"/>
                </a:solidFill>
              </a:rPr>
              <a:t>Presidente</a:t>
            </a:r>
          </a:p>
        </p:txBody>
      </p:sp>
      <p:sp>
        <p:nvSpPr>
          <p:cNvPr id="6" name="Forma libre: Forma 5" descr="foto de primer plano de un miembro del equipo">
            <a:extLst>
              <a:ext uri="{FF2B5EF4-FFF2-40B4-BE49-F238E27FC236}">
                <a16:creationId xmlns:a16="http://schemas.microsoft.com/office/drawing/2014/main" id="{D68839EC-BCF6-4732-9C21-A1088A29ABEB}"/>
              </a:ext>
            </a:extLst>
          </p:cNvPr>
          <p:cNvSpPr/>
          <p:nvPr/>
        </p:nvSpPr>
        <p:spPr>
          <a:xfrm>
            <a:off x="564132" y="2737623"/>
            <a:ext cx="1280160" cy="1005840"/>
          </a:xfrm>
          <a:custGeom>
            <a:avLst/>
            <a:gdLst>
              <a:gd name="connsiteX0" fmla="*/ 715343 w 1430686"/>
              <a:gd name="connsiteY0" fmla="*/ 0 h 1096258"/>
              <a:gd name="connsiteX1" fmla="*/ 1430686 w 1430686"/>
              <a:gd name="connsiteY1" fmla="*/ 715343 h 1096258"/>
              <a:gd name="connsiteX2" fmla="*/ 1374471 w 1430686"/>
              <a:gd name="connsiteY2" fmla="*/ 993787 h 1096258"/>
              <a:gd name="connsiteX3" fmla="*/ 1318852 w 1430686"/>
              <a:gd name="connsiteY3" fmla="*/ 1096258 h 1096258"/>
              <a:gd name="connsiteX4" fmla="*/ 111835 w 1430686"/>
              <a:gd name="connsiteY4" fmla="*/ 1096258 h 1096258"/>
              <a:gd name="connsiteX5" fmla="*/ 56215 w 1430686"/>
              <a:gd name="connsiteY5" fmla="*/ 993787 h 1096258"/>
              <a:gd name="connsiteX6" fmla="*/ 0 w 1430686"/>
              <a:gd name="connsiteY6" fmla="*/ 715343 h 1096258"/>
              <a:gd name="connsiteX7" fmla="*/ 715343 w 1430686"/>
              <a:gd name="connsiteY7" fmla="*/ 0 h 10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0686" h="1096258">
                <a:moveTo>
                  <a:pt x="715343" y="0"/>
                </a:moveTo>
                <a:cubicBezTo>
                  <a:pt x="1110416" y="0"/>
                  <a:pt x="1430686" y="320270"/>
                  <a:pt x="1430686" y="715343"/>
                </a:cubicBezTo>
                <a:cubicBezTo>
                  <a:pt x="1430686" y="814111"/>
                  <a:pt x="1410669" y="908204"/>
                  <a:pt x="1374471" y="993787"/>
                </a:cubicBezTo>
                <a:lnTo>
                  <a:pt x="1318852" y="1096258"/>
                </a:lnTo>
                <a:lnTo>
                  <a:pt x="111835" y="1096258"/>
                </a:lnTo>
                <a:lnTo>
                  <a:pt x="56215" y="993787"/>
                </a:lnTo>
                <a:cubicBezTo>
                  <a:pt x="20017" y="908204"/>
                  <a:pt x="0" y="814111"/>
                  <a:pt x="0" y="715343"/>
                </a:cubicBezTo>
                <a:cubicBezTo>
                  <a:pt x="0" y="320270"/>
                  <a:pt x="320270" y="0"/>
                  <a:pt x="715343" y="0"/>
                </a:cubicBezTo>
                <a:close/>
              </a:path>
            </a:pathLst>
          </a:custGeom>
          <a:blipFill>
            <a:blip r:embed="rId4"/>
            <a:stretch>
              <a:fillRect l="-16360" t="-1450" r="-15660" b="-4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144" name="Rectángulo: Esquinas redondeadas 143" descr="fotografía de miembro del equipo">
            <a:extLst>
              <a:ext uri="{FF2B5EF4-FFF2-40B4-BE49-F238E27FC236}">
                <a16:creationId xmlns:a16="http://schemas.microsoft.com/office/drawing/2014/main" id="{F21E8B07-0BC6-4DE6-B1E4-773C5D1F75EB}"/>
              </a:ext>
            </a:extLst>
          </p:cNvPr>
          <p:cNvSpPr/>
          <p:nvPr/>
        </p:nvSpPr>
        <p:spPr>
          <a:xfrm>
            <a:off x="301640" y="3741786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>
                <a:solidFill>
                  <a:schemeClr val="tx2">
                    <a:lumMod val="50000"/>
                  </a:schemeClr>
                </a:solidFill>
              </a:rPr>
              <a:t>August Bergqvist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>
                <a:solidFill>
                  <a:schemeClr val="tx1"/>
                </a:solidFill>
              </a:rPr>
              <a:t>Vicepresidente de finanzas</a:t>
            </a:r>
          </a:p>
        </p:txBody>
      </p:sp>
      <p:sp>
        <p:nvSpPr>
          <p:cNvPr id="180" name="Rectángulo: Esquinas redondeadas 179" descr="fotografía de miembro del equipo">
            <a:extLst>
              <a:ext uri="{FF2B5EF4-FFF2-40B4-BE49-F238E27FC236}">
                <a16:creationId xmlns:a16="http://schemas.microsoft.com/office/drawing/2014/main" id="{C93299AE-BEEA-4E5E-88CB-50F2F112D78D}"/>
              </a:ext>
            </a:extLst>
          </p:cNvPr>
          <p:cNvSpPr/>
          <p:nvPr/>
        </p:nvSpPr>
        <p:spPr>
          <a:xfrm>
            <a:off x="301292" y="4472681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>
                <a:solidFill>
                  <a:schemeClr val="tx2">
                    <a:lumMod val="50000"/>
                  </a:schemeClr>
                </a:solidFill>
              </a:rPr>
              <a:t>Andrés Delgadillo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>
                <a:solidFill>
                  <a:schemeClr val="tx1"/>
                </a:solidFill>
              </a:rPr>
              <a:t>Director de contabilidad</a:t>
            </a:r>
          </a:p>
        </p:txBody>
      </p:sp>
      <p:sp>
        <p:nvSpPr>
          <p:cNvPr id="183" name="Rectángulo: Esquinas redondeadas 182" descr="fotografía de miembro del equipo">
            <a:extLst>
              <a:ext uri="{FF2B5EF4-FFF2-40B4-BE49-F238E27FC236}">
                <a16:creationId xmlns:a16="http://schemas.microsoft.com/office/drawing/2014/main" id="{DC38D3DB-30B8-4A79-9C76-C565CFF33780}"/>
              </a:ext>
            </a:extLst>
          </p:cNvPr>
          <p:cNvSpPr/>
          <p:nvPr/>
        </p:nvSpPr>
        <p:spPr>
          <a:xfrm>
            <a:off x="301292" y="5139600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>
                <a:solidFill>
                  <a:schemeClr val="tx2">
                    <a:lumMod val="50000"/>
                  </a:schemeClr>
                </a:solidFill>
              </a:rPr>
              <a:t>Juan Casanova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>
                <a:solidFill>
                  <a:schemeClr val="tx1"/>
                </a:solidFill>
              </a:rPr>
              <a:t>Director de contabilidad</a:t>
            </a:r>
          </a:p>
        </p:txBody>
      </p:sp>
      <p:sp>
        <p:nvSpPr>
          <p:cNvPr id="10" name="Forma libre: Forma 9" descr="foto de primer plano de un miembro del equipo&#10;">
            <a:extLst>
              <a:ext uri="{FF2B5EF4-FFF2-40B4-BE49-F238E27FC236}">
                <a16:creationId xmlns:a16="http://schemas.microsoft.com/office/drawing/2014/main" id="{3302D8E0-D0D9-4B81-8A96-1EB6732CA387}"/>
              </a:ext>
            </a:extLst>
          </p:cNvPr>
          <p:cNvSpPr/>
          <p:nvPr/>
        </p:nvSpPr>
        <p:spPr>
          <a:xfrm>
            <a:off x="2543163" y="2737623"/>
            <a:ext cx="1280160" cy="1005840"/>
          </a:xfrm>
          <a:custGeom>
            <a:avLst/>
            <a:gdLst>
              <a:gd name="connsiteX0" fmla="*/ 715343 w 1430686"/>
              <a:gd name="connsiteY0" fmla="*/ 0 h 1096258"/>
              <a:gd name="connsiteX1" fmla="*/ 1430686 w 1430686"/>
              <a:gd name="connsiteY1" fmla="*/ 715343 h 1096258"/>
              <a:gd name="connsiteX2" fmla="*/ 1374471 w 1430686"/>
              <a:gd name="connsiteY2" fmla="*/ 993787 h 1096258"/>
              <a:gd name="connsiteX3" fmla="*/ 1318852 w 1430686"/>
              <a:gd name="connsiteY3" fmla="*/ 1096258 h 1096258"/>
              <a:gd name="connsiteX4" fmla="*/ 111835 w 1430686"/>
              <a:gd name="connsiteY4" fmla="*/ 1096258 h 1096258"/>
              <a:gd name="connsiteX5" fmla="*/ 56215 w 1430686"/>
              <a:gd name="connsiteY5" fmla="*/ 993787 h 1096258"/>
              <a:gd name="connsiteX6" fmla="*/ 0 w 1430686"/>
              <a:gd name="connsiteY6" fmla="*/ 715343 h 1096258"/>
              <a:gd name="connsiteX7" fmla="*/ 715343 w 1430686"/>
              <a:gd name="connsiteY7" fmla="*/ 0 h 10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0686" h="1096258">
                <a:moveTo>
                  <a:pt x="715343" y="0"/>
                </a:moveTo>
                <a:cubicBezTo>
                  <a:pt x="1110416" y="0"/>
                  <a:pt x="1430686" y="320270"/>
                  <a:pt x="1430686" y="715343"/>
                </a:cubicBezTo>
                <a:cubicBezTo>
                  <a:pt x="1430686" y="814111"/>
                  <a:pt x="1410669" y="908204"/>
                  <a:pt x="1374471" y="993787"/>
                </a:cubicBezTo>
                <a:lnTo>
                  <a:pt x="1318852" y="1096258"/>
                </a:lnTo>
                <a:lnTo>
                  <a:pt x="111835" y="1096258"/>
                </a:lnTo>
                <a:lnTo>
                  <a:pt x="56215" y="993787"/>
                </a:lnTo>
                <a:cubicBezTo>
                  <a:pt x="20017" y="908204"/>
                  <a:pt x="0" y="814111"/>
                  <a:pt x="0" y="715343"/>
                </a:cubicBezTo>
                <a:cubicBezTo>
                  <a:pt x="0" y="320270"/>
                  <a:pt x="320270" y="0"/>
                  <a:pt x="715343" y="0"/>
                </a:cubicBezTo>
                <a:close/>
              </a:path>
            </a:pathLst>
          </a:custGeom>
          <a:blipFill>
            <a:blip r:embed="rId5"/>
            <a:stretch>
              <a:fillRect l="-5210" t="-3120" r="-38862" b="-169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147" name="Rectángulo: Esquinas redondeadas 146">
            <a:extLst>
              <a:ext uri="{FF2B5EF4-FFF2-40B4-BE49-F238E27FC236}">
                <a16:creationId xmlns:a16="http://schemas.microsoft.com/office/drawing/2014/main" id="{F3AE564E-E1AB-422A-9067-1D83448922D2}"/>
              </a:ext>
            </a:extLst>
          </p:cNvPr>
          <p:cNvSpPr/>
          <p:nvPr/>
        </p:nvSpPr>
        <p:spPr>
          <a:xfrm>
            <a:off x="2251045" y="3741786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>
                <a:solidFill>
                  <a:schemeClr val="tx2">
                    <a:lumMod val="50000"/>
                  </a:schemeClr>
                </a:solidFill>
              </a:rPr>
              <a:t>Asier Fontiveros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>
                <a:solidFill>
                  <a:schemeClr val="tx1"/>
                </a:solidFill>
              </a:rPr>
              <a:t>Vicepresidente de tecnología</a:t>
            </a:r>
          </a:p>
        </p:txBody>
      </p:sp>
      <p:sp>
        <p:nvSpPr>
          <p:cNvPr id="186" name="Rectángulo: Esquinas redondeadas 185">
            <a:extLst>
              <a:ext uri="{FF2B5EF4-FFF2-40B4-BE49-F238E27FC236}">
                <a16:creationId xmlns:a16="http://schemas.microsoft.com/office/drawing/2014/main" id="{E00EF2F1-621C-44D5-923A-283EAD95A813}"/>
              </a:ext>
            </a:extLst>
          </p:cNvPr>
          <p:cNvSpPr/>
          <p:nvPr/>
        </p:nvSpPr>
        <p:spPr>
          <a:xfrm>
            <a:off x="2255844" y="4474695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>
                <a:solidFill>
                  <a:schemeClr val="tx2">
                    <a:lumMod val="50000"/>
                  </a:schemeClr>
                </a:solidFill>
              </a:rPr>
              <a:t>Elvira Cano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>
                <a:solidFill>
                  <a:schemeClr val="tx1"/>
                </a:solidFill>
              </a:rPr>
              <a:t>Directora de ingeniería</a:t>
            </a:r>
          </a:p>
        </p:txBody>
      </p:sp>
      <p:sp>
        <p:nvSpPr>
          <p:cNvPr id="189" name="Rectángulo: Esquinas redondeadas 188">
            <a:extLst>
              <a:ext uri="{FF2B5EF4-FFF2-40B4-BE49-F238E27FC236}">
                <a16:creationId xmlns:a16="http://schemas.microsoft.com/office/drawing/2014/main" id="{AF7D30AD-3130-40C6-8BC9-7EE80B4B9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255844" y="5141614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>
                <a:solidFill>
                  <a:schemeClr val="tx2">
                    <a:lumMod val="50000"/>
                  </a:schemeClr>
                </a:solidFill>
              </a:rPr>
              <a:t>Íker Arteaga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>
                <a:solidFill>
                  <a:schemeClr val="tx1"/>
                </a:solidFill>
              </a:rPr>
              <a:t>Directora de ingeniería</a:t>
            </a:r>
          </a:p>
        </p:txBody>
      </p:sp>
      <p:sp>
        <p:nvSpPr>
          <p:cNvPr id="192" name="Rectángulo: Esquinas redondeadas 191">
            <a:extLst>
              <a:ext uri="{FF2B5EF4-FFF2-40B4-BE49-F238E27FC236}">
                <a16:creationId xmlns:a16="http://schemas.microsoft.com/office/drawing/2014/main" id="{7893426B-E83B-41DC-A793-6BBC6104B3A6}"/>
              </a:ext>
            </a:extLst>
          </p:cNvPr>
          <p:cNvSpPr/>
          <p:nvPr/>
        </p:nvSpPr>
        <p:spPr>
          <a:xfrm>
            <a:off x="2254231" y="5810993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>
                <a:solidFill>
                  <a:schemeClr val="tx2">
                    <a:lumMod val="50000"/>
                  </a:schemeClr>
                </a:solidFill>
              </a:rPr>
              <a:t>Íker Arteaga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>
                <a:solidFill>
                  <a:schemeClr val="tx1"/>
                </a:solidFill>
              </a:rPr>
              <a:t>Director de ingeniería</a:t>
            </a:r>
          </a:p>
        </p:txBody>
      </p:sp>
      <p:sp>
        <p:nvSpPr>
          <p:cNvPr id="11" name="Forma libre: Forma 10" descr="foto de primer plano de un miembro del equipo&#10;">
            <a:extLst>
              <a:ext uri="{FF2B5EF4-FFF2-40B4-BE49-F238E27FC236}">
                <a16:creationId xmlns:a16="http://schemas.microsoft.com/office/drawing/2014/main" id="{FF019CF1-8A4A-4512-9C57-824573E50F43}"/>
              </a:ext>
            </a:extLst>
          </p:cNvPr>
          <p:cNvSpPr/>
          <p:nvPr/>
        </p:nvSpPr>
        <p:spPr>
          <a:xfrm>
            <a:off x="4506257" y="2737623"/>
            <a:ext cx="1280160" cy="1005840"/>
          </a:xfrm>
          <a:custGeom>
            <a:avLst/>
            <a:gdLst>
              <a:gd name="connsiteX0" fmla="*/ 715343 w 1430686"/>
              <a:gd name="connsiteY0" fmla="*/ 0 h 1096258"/>
              <a:gd name="connsiteX1" fmla="*/ 1430686 w 1430686"/>
              <a:gd name="connsiteY1" fmla="*/ 715343 h 1096258"/>
              <a:gd name="connsiteX2" fmla="*/ 1374471 w 1430686"/>
              <a:gd name="connsiteY2" fmla="*/ 993787 h 1096258"/>
              <a:gd name="connsiteX3" fmla="*/ 1318852 w 1430686"/>
              <a:gd name="connsiteY3" fmla="*/ 1096258 h 1096258"/>
              <a:gd name="connsiteX4" fmla="*/ 111835 w 1430686"/>
              <a:gd name="connsiteY4" fmla="*/ 1096258 h 1096258"/>
              <a:gd name="connsiteX5" fmla="*/ 56215 w 1430686"/>
              <a:gd name="connsiteY5" fmla="*/ 993787 h 1096258"/>
              <a:gd name="connsiteX6" fmla="*/ 0 w 1430686"/>
              <a:gd name="connsiteY6" fmla="*/ 715343 h 1096258"/>
              <a:gd name="connsiteX7" fmla="*/ 715343 w 1430686"/>
              <a:gd name="connsiteY7" fmla="*/ 0 h 10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0686" h="1096258">
                <a:moveTo>
                  <a:pt x="715343" y="0"/>
                </a:moveTo>
                <a:cubicBezTo>
                  <a:pt x="1110416" y="0"/>
                  <a:pt x="1430686" y="320270"/>
                  <a:pt x="1430686" y="715343"/>
                </a:cubicBezTo>
                <a:cubicBezTo>
                  <a:pt x="1430686" y="814111"/>
                  <a:pt x="1410669" y="908204"/>
                  <a:pt x="1374471" y="993787"/>
                </a:cubicBezTo>
                <a:lnTo>
                  <a:pt x="1318852" y="1096258"/>
                </a:lnTo>
                <a:lnTo>
                  <a:pt x="111835" y="1096258"/>
                </a:lnTo>
                <a:lnTo>
                  <a:pt x="56215" y="993787"/>
                </a:lnTo>
                <a:cubicBezTo>
                  <a:pt x="20017" y="908204"/>
                  <a:pt x="0" y="814111"/>
                  <a:pt x="0" y="715343"/>
                </a:cubicBezTo>
                <a:cubicBezTo>
                  <a:pt x="0" y="320270"/>
                  <a:pt x="320270" y="0"/>
                  <a:pt x="715343" y="0"/>
                </a:cubicBezTo>
                <a:close/>
              </a:path>
            </a:pathLst>
          </a:custGeom>
          <a:blipFill>
            <a:blip r:embed="rId6"/>
            <a:stretch>
              <a:fillRect l="-47758" t="-5623" r="-57648" b="-680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150" name="Rectángulo: Esquinas redondeadas 149">
            <a:extLst>
              <a:ext uri="{FF2B5EF4-FFF2-40B4-BE49-F238E27FC236}">
                <a16:creationId xmlns:a16="http://schemas.microsoft.com/office/drawing/2014/main" id="{A84C8281-0D5E-4BF0-AB85-487647294920}"/>
              </a:ext>
            </a:extLst>
          </p:cNvPr>
          <p:cNvSpPr/>
          <p:nvPr/>
        </p:nvSpPr>
        <p:spPr>
          <a:xfrm>
            <a:off x="4200450" y="3741786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>
                <a:solidFill>
                  <a:schemeClr val="tx2">
                    <a:lumMod val="50000"/>
                  </a:schemeClr>
                </a:solidFill>
              </a:rPr>
              <a:t>Verónica Fuentes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>
                <a:solidFill>
                  <a:schemeClr val="tx1"/>
                </a:solidFill>
              </a:rPr>
              <a:t>Vicepresidenta de operaciones</a:t>
            </a:r>
          </a:p>
        </p:txBody>
      </p:sp>
      <p:sp>
        <p:nvSpPr>
          <p:cNvPr id="195" name="Rectángulo: Esquinas redondeadas 194">
            <a:extLst>
              <a:ext uri="{FF2B5EF4-FFF2-40B4-BE49-F238E27FC236}">
                <a16:creationId xmlns:a16="http://schemas.microsoft.com/office/drawing/2014/main" id="{81AC151D-872D-4D73-AE29-952F653257C0}"/>
              </a:ext>
            </a:extLst>
          </p:cNvPr>
          <p:cNvSpPr/>
          <p:nvPr/>
        </p:nvSpPr>
        <p:spPr>
          <a:xfrm>
            <a:off x="4187076" y="4469128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>
                <a:solidFill>
                  <a:schemeClr val="tx2">
                    <a:lumMod val="50000"/>
                  </a:schemeClr>
                </a:solidFill>
              </a:rPr>
              <a:t>Íker Arteaga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>
                <a:solidFill>
                  <a:schemeClr val="tx1"/>
                </a:solidFill>
              </a:rPr>
              <a:t>Director de instalaciones</a:t>
            </a:r>
          </a:p>
        </p:txBody>
      </p:sp>
      <p:sp>
        <p:nvSpPr>
          <p:cNvPr id="12" name="Forma libre: Forma 11" descr="foto de primer plano de un miembro del equipo&#10;">
            <a:extLst>
              <a:ext uri="{FF2B5EF4-FFF2-40B4-BE49-F238E27FC236}">
                <a16:creationId xmlns:a16="http://schemas.microsoft.com/office/drawing/2014/main" id="{D5C761B8-2910-41A9-A9C0-7A75C2AF9A2E}"/>
              </a:ext>
            </a:extLst>
          </p:cNvPr>
          <p:cNvSpPr/>
          <p:nvPr/>
        </p:nvSpPr>
        <p:spPr>
          <a:xfrm>
            <a:off x="6428445" y="2737623"/>
            <a:ext cx="1280160" cy="1005840"/>
          </a:xfrm>
          <a:custGeom>
            <a:avLst/>
            <a:gdLst>
              <a:gd name="connsiteX0" fmla="*/ 715343 w 1430686"/>
              <a:gd name="connsiteY0" fmla="*/ 0 h 1096258"/>
              <a:gd name="connsiteX1" fmla="*/ 1430686 w 1430686"/>
              <a:gd name="connsiteY1" fmla="*/ 715343 h 1096258"/>
              <a:gd name="connsiteX2" fmla="*/ 1374471 w 1430686"/>
              <a:gd name="connsiteY2" fmla="*/ 993787 h 1096258"/>
              <a:gd name="connsiteX3" fmla="*/ 1318852 w 1430686"/>
              <a:gd name="connsiteY3" fmla="*/ 1096258 h 1096258"/>
              <a:gd name="connsiteX4" fmla="*/ 111835 w 1430686"/>
              <a:gd name="connsiteY4" fmla="*/ 1096258 h 1096258"/>
              <a:gd name="connsiteX5" fmla="*/ 56215 w 1430686"/>
              <a:gd name="connsiteY5" fmla="*/ 993787 h 1096258"/>
              <a:gd name="connsiteX6" fmla="*/ 0 w 1430686"/>
              <a:gd name="connsiteY6" fmla="*/ 715343 h 1096258"/>
              <a:gd name="connsiteX7" fmla="*/ 715343 w 1430686"/>
              <a:gd name="connsiteY7" fmla="*/ 0 h 10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0686" h="1096258">
                <a:moveTo>
                  <a:pt x="715343" y="0"/>
                </a:moveTo>
                <a:cubicBezTo>
                  <a:pt x="1110416" y="0"/>
                  <a:pt x="1430686" y="320270"/>
                  <a:pt x="1430686" y="715343"/>
                </a:cubicBezTo>
                <a:cubicBezTo>
                  <a:pt x="1430686" y="814111"/>
                  <a:pt x="1410669" y="908204"/>
                  <a:pt x="1374471" y="993787"/>
                </a:cubicBezTo>
                <a:lnTo>
                  <a:pt x="1318852" y="1096258"/>
                </a:lnTo>
                <a:lnTo>
                  <a:pt x="111835" y="1096258"/>
                </a:lnTo>
                <a:lnTo>
                  <a:pt x="56215" y="993787"/>
                </a:lnTo>
                <a:cubicBezTo>
                  <a:pt x="20017" y="908204"/>
                  <a:pt x="0" y="814111"/>
                  <a:pt x="0" y="715343"/>
                </a:cubicBezTo>
                <a:cubicBezTo>
                  <a:pt x="0" y="320270"/>
                  <a:pt x="320270" y="0"/>
                  <a:pt x="715343" y="0"/>
                </a:cubicBez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153" name="Rectángulo: Esquinas redondeadas 152">
            <a:extLst>
              <a:ext uri="{FF2B5EF4-FFF2-40B4-BE49-F238E27FC236}">
                <a16:creationId xmlns:a16="http://schemas.microsoft.com/office/drawing/2014/main" id="{29118B4F-266C-48F0-8CAF-8BA67DF9A649}"/>
              </a:ext>
            </a:extLst>
          </p:cNvPr>
          <p:cNvSpPr/>
          <p:nvPr/>
        </p:nvSpPr>
        <p:spPr>
          <a:xfrm>
            <a:off x="6149855" y="3741786"/>
            <a:ext cx="1828800" cy="54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>
                <a:solidFill>
                  <a:schemeClr val="accent3">
                    <a:lumMod val="50000"/>
                  </a:schemeClr>
                </a:solidFill>
              </a:rPr>
              <a:t>María Zelaya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>
                <a:solidFill>
                  <a:schemeClr val="tx1"/>
                </a:solidFill>
              </a:rPr>
              <a:t>Vicepresidenta de marketing</a:t>
            </a:r>
          </a:p>
        </p:txBody>
      </p:sp>
      <p:sp>
        <p:nvSpPr>
          <p:cNvPr id="177" name="Rectángulo: Esquinas redondeadas 176">
            <a:extLst>
              <a:ext uri="{FF2B5EF4-FFF2-40B4-BE49-F238E27FC236}">
                <a16:creationId xmlns:a16="http://schemas.microsoft.com/office/drawing/2014/main" id="{62FE95E2-7899-46D1-BD09-DBC69EBBF739}"/>
              </a:ext>
            </a:extLst>
          </p:cNvPr>
          <p:cNvSpPr/>
          <p:nvPr/>
        </p:nvSpPr>
        <p:spPr>
          <a:xfrm>
            <a:off x="6149855" y="4470043"/>
            <a:ext cx="1828800" cy="54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>
                <a:solidFill>
                  <a:schemeClr val="accent3">
                    <a:lumMod val="50000"/>
                  </a:schemeClr>
                </a:solidFill>
              </a:rPr>
              <a:t>Alejandra Arellano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>
                <a:solidFill>
                  <a:schemeClr val="tx1"/>
                </a:solidFill>
              </a:rPr>
              <a:t>Directora de marketing</a:t>
            </a:r>
          </a:p>
        </p:txBody>
      </p:sp>
      <p:sp>
        <p:nvSpPr>
          <p:cNvPr id="13" name="Forma libre: Forma 12" descr="fotografía de miembro del equipo&#10;">
            <a:extLst>
              <a:ext uri="{FF2B5EF4-FFF2-40B4-BE49-F238E27FC236}">
                <a16:creationId xmlns:a16="http://schemas.microsoft.com/office/drawing/2014/main" id="{B1CC3F9A-5DB8-4DE3-8EB2-F1F42DB5B6C1}"/>
              </a:ext>
            </a:extLst>
          </p:cNvPr>
          <p:cNvSpPr/>
          <p:nvPr/>
        </p:nvSpPr>
        <p:spPr>
          <a:xfrm>
            <a:off x="8383352" y="2737623"/>
            <a:ext cx="1280160" cy="1005840"/>
          </a:xfrm>
          <a:custGeom>
            <a:avLst/>
            <a:gdLst>
              <a:gd name="connsiteX0" fmla="*/ 715343 w 1430686"/>
              <a:gd name="connsiteY0" fmla="*/ 0 h 1096258"/>
              <a:gd name="connsiteX1" fmla="*/ 1430686 w 1430686"/>
              <a:gd name="connsiteY1" fmla="*/ 715343 h 1096258"/>
              <a:gd name="connsiteX2" fmla="*/ 1374471 w 1430686"/>
              <a:gd name="connsiteY2" fmla="*/ 993787 h 1096258"/>
              <a:gd name="connsiteX3" fmla="*/ 1318852 w 1430686"/>
              <a:gd name="connsiteY3" fmla="*/ 1096258 h 1096258"/>
              <a:gd name="connsiteX4" fmla="*/ 111835 w 1430686"/>
              <a:gd name="connsiteY4" fmla="*/ 1096258 h 1096258"/>
              <a:gd name="connsiteX5" fmla="*/ 56215 w 1430686"/>
              <a:gd name="connsiteY5" fmla="*/ 993787 h 1096258"/>
              <a:gd name="connsiteX6" fmla="*/ 0 w 1430686"/>
              <a:gd name="connsiteY6" fmla="*/ 715343 h 1096258"/>
              <a:gd name="connsiteX7" fmla="*/ 715343 w 1430686"/>
              <a:gd name="connsiteY7" fmla="*/ 0 h 10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0686" h="1096258">
                <a:moveTo>
                  <a:pt x="715343" y="0"/>
                </a:moveTo>
                <a:cubicBezTo>
                  <a:pt x="1110416" y="0"/>
                  <a:pt x="1430686" y="320270"/>
                  <a:pt x="1430686" y="715343"/>
                </a:cubicBezTo>
                <a:cubicBezTo>
                  <a:pt x="1430686" y="814111"/>
                  <a:pt x="1410669" y="908204"/>
                  <a:pt x="1374471" y="993787"/>
                </a:cubicBezTo>
                <a:lnTo>
                  <a:pt x="1318852" y="1096258"/>
                </a:lnTo>
                <a:lnTo>
                  <a:pt x="111835" y="1096258"/>
                </a:lnTo>
                <a:lnTo>
                  <a:pt x="56215" y="993787"/>
                </a:lnTo>
                <a:cubicBezTo>
                  <a:pt x="20017" y="908204"/>
                  <a:pt x="0" y="814111"/>
                  <a:pt x="0" y="715343"/>
                </a:cubicBezTo>
                <a:cubicBezTo>
                  <a:pt x="0" y="320270"/>
                  <a:pt x="320270" y="0"/>
                  <a:pt x="715343" y="0"/>
                </a:cubicBezTo>
                <a:close/>
              </a:path>
            </a:pathLst>
          </a:custGeom>
          <a:blipFill>
            <a:blip r:embed="rId8"/>
            <a:stretch>
              <a:fillRect l="-36406" t="-5924" r="-34620" b="-359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156" name="Rectángulo: Esquinas redondeadas 155">
            <a:extLst>
              <a:ext uri="{FF2B5EF4-FFF2-40B4-BE49-F238E27FC236}">
                <a16:creationId xmlns:a16="http://schemas.microsoft.com/office/drawing/2014/main" id="{A2C318BC-6BF6-496E-9A8C-13F9CFE491B5}"/>
              </a:ext>
            </a:extLst>
          </p:cNvPr>
          <p:cNvSpPr/>
          <p:nvPr/>
        </p:nvSpPr>
        <p:spPr>
          <a:xfrm>
            <a:off x="8099260" y="3741786"/>
            <a:ext cx="1828800" cy="54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>
                <a:solidFill>
                  <a:schemeClr val="accent3">
                    <a:lumMod val="50000"/>
                  </a:schemeClr>
                </a:solidFill>
              </a:rPr>
              <a:t>Andrés Delgadillo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>
                <a:solidFill>
                  <a:schemeClr val="tx1"/>
                </a:solidFill>
              </a:rPr>
              <a:t>Vicepresidente de producción</a:t>
            </a:r>
          </a:p>
        </p:txBody>
      </p:sp>
      <p:sp>
        <p:nvSpPr>
          <p:cNvPr id="168" name="Rectángulo: Esquinas redondeadas 167">
            <a:extLst>
              <a:ext uri="{FF2B5EF4-FFF2-40B4-BE49-F238E27FC236}">
                <a16:creationId xmlns:a16="http://schemas.microsoft.com/office/drawing/2014/main" id="{6373F713-1680-4734-878B-86B182DC5AA6}"/>
              </a:ext>
            </a:extLst>
          </p:cNvPr>
          <p:cNvSpPr/>
          <p:nvPr/>
        </p:nvSpPr>
        <p:spPr>
          <a:xfrm>
            <a:off x="8099215" y="4472826"/>
            <a:ext cx="1828800" cy="54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>
                <a:solidFill>
                  <a:schemeClr val="accent3">
                    <a:lumMod val="50000"/>
                  </a:schemeClr>
                </a:solidFill>
              </a:rPr>
              <a:t>Juan Casanova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>
                <a:solidFill>
                  <a:schemeClr val="tx1"/>
                </a:solidFill>
              </a:rPr>
              <a:t>Director de productos </a:t>
            </a:r>
          </a:p>
        </p:txBody>
      </p:sp>
      <p:sp>
        <p:nvSpPr>
          <p:cNvPr id="171" name="Rectángulo: Esquinas redondeadas 170">
            <a:extLst>
              <a:ext uri="{FF2B5EF4-FFF2-40B4-BE49-F238E27FC236}">
                <a16:creationId xmlns:a16="http://schemas.microsoft.com/office/drawing/2014/main" id="{BEFA9A02-F4DD-44E9-86C2-C8ADA3189685}"/>
              </a:ext>
            </a:extLst>
          </p:cNvPr>
          <p:cNvSpPr/>
          <p:nvPr/>
        </p:nvSpPr>
        <p:spPr>
          <a:xfrm>
            <a:off x="8099215" y="5139745"/>
            <a:ext cx="1828800" cy="54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>
                <a:solidFill>
                  <a:schemeClr val="accent3">
                    <a:lumMod val="50000"/>
                  </a:schemeClr>
                </a:solidFill>
              </a:rPr>
              <a:t>Andrés Delgadillo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>
                <a:solidFill>
                  <a:schemeClr val="tx1"/>
                </a:solidFill>
              </a:rPr>
              <a:t>Director de productos </a:t>
            </a:r>
          </a:p>
        </p:txBody>
      </p:sp>
      <p:sp>
        <p:nvSpPr>
          <p:cNvPr id="174" name="Rectángulo: Esquinas redondeadas 173">
            <a:extLst>
              <a:ext uri="{FF2B5EF4-FFF2-40B4-BE49-F238E27FC236}">
                <a16:creationId xmlns:a16="http://schemas.microsoft.com/office/drawing/2014/main" id="{EE16D351-7B7B-4FCF-8D90-11468672A1EC}"/>
              </a:ext>
            </a:extLst>
          </p:cNvPr>
          <p:cNvSpPr/>
          <p:nvPr/>
        </p:nvSpPr>
        <p:spPr>
          <a:xfrm>
            <a:off x="8097602" y="5809124"/>
            <a:ext cx="1828800" cy="54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>
                <a:solidFill>
                  <a:schemeClr val="accent3">
                    <a:lumMod val="50000"/>
                  </a:schemeClr>
                </a:solidFill>
              </a:rPr>
              <a:t>Íker Arteaga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>
                <a:solidFill>
                  <a:schemeClr val="tx1"/>
                </a:solidFill>
              </a:rPr>
              <a:t>Director de productos </a:t>
            </a:r>
          </a:p>
        </p:txBody>
      </p:sp>
      <p:sp>
        <p:nvSpPr>
          <p:cNvPr id="14" name="Forma libre: Forma 13" descr="foto de primer plano de un miembro del equipo&#10;">
            <a:extLst>
              <a:ext uri="{FF2B5EF4-FFF2-40B4-BE49-F238E27FC236}">
                <a16:creationId xmlns:a16="http://schemas.microsoft.com/office/drawing/2014/main" id="{00B6740B-B1F6-4E4E-9448-30AC0FBDAC16}"/>
              </a:ext>
            </a:extLst>
          </p:cNvPr>
          <p:cNvSpPr/>
          <p:nvPr/>
        </p:nvSpPr>
        <p:spPr>
          <a:xfrm>
            <a:off x="10363199" y="2733577"/>
            <a:ext cx="1275689" cy="1009886"/>
          </a:xfrm>
          <a:custGeom>
            <a:avLst/>
            <a:gdLst>
              <a:gd name="connsiteX0" fmla="*/ 715343 w 1430686"/>
              <a:gd name="connsiteY0" fmla="*/ 0 h 1096258"/>
              <a:gd name="connsiteX1" fmla="*/ 1430686 w 1430686"/>
              <a:gd name="connsiteY1" fmla="*/ 715343 h 1096258"/>
              <a:gd name="connsiteX2" fmla="*/ 1374471 w 1430686"/>
              <a:gd name="connsiteY2" fmla="*/ 993787 h 1096258"/>
              <a:gd name="connsiteX3" fmla="*/ 1318852 w 1430686"/>
              <a:gd name="connsiteY3" fmla="*/ 1096258 h 1096258"/>
              <a:gd name="connsiteX4" fmla="*/ 111835 w 1430686"/>
              <a:gd name="connsiteY4" fmla="*/ 1096258 h 1096258"/>
              <a:gd name="connsiteX5" fmla="*/ 56215 w 1430686"/>
              <a:gd name="connsiteY5" fmla="*/ 993787 h 1096258"/>
              <a:gd name="connsiteX6" fmla="*/ 0 w 1430686"/>
              <a:gd name="connsiteY6" fmla="*/ 715343 h 1096258"/>
              <a:gd name="connsiteX7" fmla="*/ 715343 w 1430686"/>
              <a:gd name="connsiteY7" fmla="*/ 0 h 10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0686" h="1096258">
                <a:moveTo>
                  <a:pt x="715343" y="0"/>
                </a:moveTo>
                <a:cubicBezTo>
                  <a:pt x="1110416" y="0"/>
                  <a:pt x="1430686" y="320270"/>
                  <a:pt x="1430686" y="715343"/>
                </a:cubicBezTo>
                <a:cubicBezTo>
                  <a:pt x="1430686" y="814111"/>
                  <a:pt x="1410669" y="908204"/>
                  <a:pt x="1374471" y="993787"/>
                </a:cubicBezTo>
                <a:lnTo>
                  <a:pt x="1318852" y="1096258"/>
                </a:lnTo>
                <a:lnTo>
                  <a:pt x="111835" y="1096258"/>
                </a:lnTo>
                <a:lnTo>
                  <a:pt x="56215" y="993787"/>
                </a:lnTo>
                <a:cubicBezTo>
                  <a:pt x="20017" y="908204"/>
                  <a:pt x="0" y="814111"/>
                  <a:pt x="0" y="715343"/>
                </a:cubicBezTo>
                <a:cubicBezTo>
                  <a:pt x="0" y="320270"/>
                  <a:pt x="320270" y="0"/>
                  <a:pt x="715343" y="0"/>
                </a:cubicBezTo>
                <a:close/>
              </a:path>
            </a:pathLst>
          </a:custGeom>
          <a:blipFill>
            <a:blip r:embed="rId9"/>
            <a:stretch>
              <a:fillRect l="-51262" t="-13842" r="-56763" b="-605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159" name="Rectángulo: Esquinas redondeadas 158">
            <a:extLst>
              <a:ext uri="{FF2B5EF4-FFF2-40B4-BE49-F238E27FC236}">
                <a16:creationId xmlns:a16="http://schemas.microsoft.com/office/drawing/2014/main" id="{8EED5A81-D106-422F-8455-CF5F456EB3E0}"/>
              </a:ext>
            </a:extLst>
          </p:cNvPr>
          <p:cNvSpPr/>
          <p:nvPr/>
        </p:nvSpPr>
        <p:spPr>
          <a:xfrm>
            <a:off x="10048663" y="3741786"/>
            <a:ext cx="1828800" cy="5486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72000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>
                <a:solidFill>
                  <a:schemeClr val="accent5">
                    <a:lumMod val="50000"/>
                  </a:schemeClr>
                </a:solidFill>
              </a:rPr>
              <a:t>Íker Arteaga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>
                <a:solidFill>
                  <a:schemeClr val="tx1"/>
                </a:solidFill>
              </a:rPr>
              <a:t>Vicepresidente de recursos humanos</a:t>
            </a:r>
          </a:p>
        </p:txBody>
      </p:sp>
      <p:sp>
        <p:nvSpPr>
          <p:cNvPr id="162" name="Rectángulo: Esquinas redondeadas 161">
            <a:extLst>
              <a:ext uri="{FF2B5EF4-FFF2-40B4-BE49-F238E27FC236}">
                <a16:creationId xmlns:a16="http://schemas.microsoft.com/office/drawing/2014/main" id="{BD569EE8-357F-4061-8190-6041007FBE4B}"/>
              </a:ext>
            </a:extLst>
          </p:cNvPr>
          <p:cNvSpPr/>
          <p:nvPr/>
        </p:nvSpPr>
        <p:spPr>
          <a:xfrm>
            <a:off x="10053767" y="4470468"/>
            <a:ext cx="1828800" cy="5486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72000" rIns="5715" bIns="54011" numCol="1" spcCol="1270" rtlCol="0" anchor="ctr" anchorCtr="0">
            <a:noAutofit/>
            <a:flatTx/>
          </a:bodyPr>
          <a:lstStyle/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100" b="1">
                <a:solidFill>
                  <a:schemeClr val="accent5">
                    <a:lumMod val="50000"/>
                  </a:schemeClr>
                </a:solidFill>
              </a:rPr>
              <a:t>Naiara Padilla</a:t>
            </a:r>
          </a:p>
          <a:p>
            <a:pPr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>
                <a:solidFill>
                  <a:schemeClr val="tx1"/>
                </a:solidFill>
              </a:rPr>
              <a:t>Directora de recursos humanos</a:t>
            </a:r>
          </a:p>
        </p:txBody>
      </p:sp>
    </p:spTree>
    <p:extLst>
      <p:ext uri="{BB962C8B-B14F-4D97-AF65-F5344CB8AC3E}">
        <p14:creationId xmlns:p14="http://schemas.microsoft.com/office/powerpoint/2010/main" val="2947755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FE617394-FD52-43AC-83A4-5FCD7BABC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CONTOSO 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6337FEA-743A-4D71-9333-56F59A5849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es-ES"/>
              <a:t>Organigrama</a:t>
            </a:r>
          </a:p>
        </p:txBody>
      </p:sp>
      <p:sp>
        <p:nvSpPr>
          <p:cNvPr id="214" name="Rectángulo 213" descr="elemento decorativo">
            <a:extLst>
              <a:ext uri="{FF2B5EF4-FFF2-40B4-BE49-F238E27FC236}">
                <a16:creationId xmlns:a16="http://schemas.microsoft.com/office/drawing/2014/main" id="{16704A75-B346-4E41-B0E5-B89322F3AE57}"/>
              </a:ext>
            </a:extLst>
          </p:cNvPr>
          <p:cNvSpPr/>
          <p:nvPr/>
        </p:nvSpPr>
        <p:spPr>
          <a:xfrm>
            <a:off x="438587" y="1487944"/>
            <a:ext cx="108000" cy="10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5715" rIns="22860" bIns="5715" numCol="1" spcCol="1270" rtlCol="0" anchor="ctr" anchorCtr="0">
            <a:noAutofit/>
            <a:flatTx/>
          </a:bodyPr>
          <a:lstStyle/>
          <a:p>
            <a:pPr marL="0" lvl="0" indent="0" algn="ctr" defTabSz="400050" rtl="0">
              <a:spcBef>
                <a:spcPct val="0"/>
              </a:spcBef>
              <a:spcAft>
                <a:spcPct val="35000"/>
              </a:spcAft>
              <a:buNone/>
            </a:pPr>
            <a:endParaRPr lang="es-ES" sz="700" kern="1200">
              <a:solidFill>
                <a:schemeClr val="bg1"/>
              </a:solidFill>
            </a:endParaRPr>
          </a:p>
        </p:txBody>
      </p:sp>
      <p:sp>
        <p:nvSpPr>
          <p:cNvPr id="216" name="Rectángulo 215" descr="elemento decorativo">
            <a:extLst>
              <a:ext uri="{FF2B5EF4-FFF2-40B4-BE49-F238E27FC236}">
                <a16:creationId xmlns:a16="http://schemas.microsoft.com/office/drawing/2014/main" id="{1E2D3A68-A542-48BA-A217-B074F4C32E1F}"/>
              </a:ext>
            </a:extLst>
          </p:cNvPr>
          <p:cNvSpPr/>
          <p:nvPr/>
        </p:nvSpPr>
        <p:spPr>
          <a:xfrm>
            <a:off x="579527" y="1487944"/>
            <a:ext cx="542435" cy="108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0" rIns="5715" bIns="0" numCol="1" spcCol="1270" rtlCol="0" anchor="ctr" anchorCtr="0">
            <a:noAutofit/>
            <a:flatTx/>
          </a:bodyPr>
          <a:lstStyle/>
          <a:p>
            <a:pPr defTabSz="400050" rtl="0">
              <a:spcBef>
                <a:spcPct val="0"/>
              </a:spcBef>
              <a:spcAft>
                <a:spcPct val="35000"/>
              </a:spcAft>
            </a:pPr>
            <a:r>
              <a:rPr lang="es-ES" sz="800">
                <a:solidFill>
                  <a:schemeClr val="tx1"/>
                </a:solidFill>
              </a:rPr>
              <a:t>Doméstico</a:t>
            </a:r>
          </a:p>
        </p:txBody>
      </p:sp>
      <p:sp>
        <p:nvSpPr>
          <p:cNvPr id="212" name="Rectángulo 211" descr="elemento decorativo">
            <a:extLst>
              <a:ext uri="{FF2B5EF4-FFF2-40B4-BE49-F238E27FC236}">
                <a16:creationId xmlns:a16="http://schemas.microsoft.com/office/drawing/2014/main" id="{78525528-D696-4051-A168-1EEDC39E1520}"/>
              </a:ext>
            </a:extLst>
          </p:cNvPr>
          <p:cNvSpPr/>
          <p:nvPr/>
        </p:nvSpPr>
        <p:spPr>
          <a:xfrm>
            <a:off x="1116451" y="1487944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5715" rIns="22860" bIns="5715" numCol="1" spcCol="1270" rtlCol="0" anchor="ctr" anchorCtr="0">
            <a:noAutofit/>
            <a:flatTx/>
          </a:bodyPr>
          <a:lstStyle/>
          <a:p>
            <a:pPr marL="0" lvl="0" indent="0" algn="ctr" defTabSz="400050" rtl="0">
              <a:spcBef>
                <a:spcPct val="0"/>
              </a:spcBef>
              <a:spcAft>
                <a:spcPct val="35000"/>
              </a:spcAft>
              <a:buNone/>
            </a:pPr>
            <a:endParaRPr lang="es-ES" sz="700" kern="1200">
              <a:solidFill>
                <a:schemeClr val="bg1"/>
              </a:solidFill>
            </a:endParaRPr>
          </a:p>
        </p:txBody>
      </p:sp>
      <p:sp>
        <p:nvSpPr>
          <p:cNvPr id="218" name="Rectángulo 217" descr="elemento decorativo">
            <a:extLst>
              <a:ext uri="{FF2B5EF4-FFF2-40B4-BE49-F238E27FC236}">
                <a16:creationId xmlns:a16="http://schemas.microsoft.com/office/drawing/2014/main" id="{A50A05D4-FD98-47D3-A6F4-E18865EE4200}"/>
              </a:ext>
            </a:extLst>
          </p:cNvPr>
          <p:cNvSpPr/>
          <p:nvPr/>
        </p:nvSpPr>
        <p:spPr>
          <a:xfrm>
            <a:off x="1259202" y="1487944"/>
            <a:ext cx="486599" cy="108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0" rIns="5715" bIns="0" numCol="1" spcCol="1270" rtlCol="0" anchor="ctr" anchorCtr="0">
            <a:noAutofit/>
            <a:flatTx/>
          </a:bodyPr>
          <a:lstStyle/>
          <a:p>
            <a:pPr defTabSz="400050" rtl="0">
              <a:spcBef>
                <a:spcPct val="0"/>
              </a:spcBef>
              <a:spcAft>
                <a:spcPct val="35000"/>
              </a:spcAft>
            </a:pPr>
            <a:r>
              <a:rPr lang="es-ES" sz="800">
                <a:solidFill>
                  <a:schemeClr val="tx1"/>
                </a:solidFill>
              </a:rPr>
              <a:t>Nacional</a:t>
            </a:r>
          </a:p>
        </p:txBody>
      </p:sp>
      <p:sp>
        <p:nvSpPr>
          <p:cNvPr id="210" name="Rectángulo 209" descr="elemento decorativo">
            <a:extLst>
              <a:ext uri="{FF2B5EF4-FFF2-40B4-BE49-F238E27FC236}">
                <a16:creationId xmlns:a16="http://schemas.microsoft.com/office/drawing/2014/main" id="{3D0CC422-902A-4D8F-AA6A-E9A681A2E9BF}"/>
              </a:ext>
            </a:extLst>
          </p:cNvPr>
          <p:cNvSpPr/>
          <p:nvPr/>
        </p:nvSpPr>
        <p:spPr>
          <a:xfrm>
            <a:off x="1744474" y="1487944"/>
            <a:ext cx="108000" cy="10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5715" rIns="22860" bIns="5715" numCol="1" spcCol="1270" rtlCol="0" anchor="ctr" anchorCtr="0">
            <a:noAutofit/>
            <a:flatTx/>
          </a:bodyPr>
          <a:lstStyle/>
          <a:p>
            <a:pPr marL="0" lvl="0" indent="0" algn="ctr" defTabSz="400050" rtl="0">
              <a:spcBef>
                <a:spcPct val="0"/>
              </a:spcBef>
              <a:spcAft>
                <a:spcPct val="35000"/>
              </a:spcAft>
              <a:buNone/>
            </a:pPr>
            <a:endParaRPr lang="es-ES" sz="700" kern="1200">
              <a:solidFill>
                <a:schemeClr val="bg1"/>
              </a:solidFill>
            </a:endParaRPr>
          </a:p>
        </p:txBody>
      </p:sp>
      <p:sp>
        <p:nvSpPr>
          <p:cNvPr id="220" name="Rectángulo 219" descr="elemento decorativo">
            <a:extLst>
              <a:ext uri="{FF2B5EF4-FFF2-40B4-BE49-F238E27FC236}">
                <a16:creationId xmlns:a16="http://schemas.microsoft.com/office/drawing/2014/main" id="{F6A83501-0BBC-4414-A5AC-BA2E93F7106C}"/>
              </a:ext>
            </a:extLst>
          </p:cNvPr>
          <p:cNvSpPr/>
          <p:nvPr/>
        </p:nvSpPr>
        <p:spPr>
          <a:xfrm>
            <a:off x="1902089" y="1487944"/>
            <a:ext cx="629350" cy="108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0" rIns="5715" bIns="0" numCol="1" spcCol="1270" rtlCol="0" anchor="ctr" anchorCtr="0">
            <a:noAutofit/>
            <a:flatTx/>
          </a:bodyPr>
          <a:lstStyle/>
          <a:p>
            <a:pPr defTabSz="400050" rtl="0">
              <a:spcBef>
                <a:spcPct val="0"/>
              </a:spcBef>
              <a:spcAft>
                <a:spcPct val="35000"/>
              </a:spcAft>
            </a:pPr>
            <a:r>
              <a:rPr lang="es-ES" sz="800">
                <a:solidFill>
                  <a:schemeClr val="tx1"/>
                </a:solidFill>
              </a:rPr>
              <a:t>Internacional</a:t>
            </a:r>
          </a:p>
        </p:txBody>
      </p:sp>
      <p:cxnSp>
        <p:nvCxnSpPr>
          <p:cNvPr id="116" name="Conector recto 115">
            <a:extLst>
              <a:ext uri="{FF2B5EF4-FFF2-40B4-BE49-F238E27FC236}">
                <a16:creationId xmlns:a16="http://schemas.microsoft.com/office/drawing/2014/main" id="{95B56B42-D335-4DD0-A9AE-45E440EA1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25965" y="3749746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6B7B494C-8888-457E-82D1-32EE6B401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59687" y="3749746"/>
            <a:ext cx="0" cy="8034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215A627E-A616-4B35-A822-BCD857D05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112565" y="3749746"/>
            <a:ext cx="0" cy="586584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338A3F58-952C-4C6C-BE73-668B41F8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93282" y="3749746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499176F8-BEEF-4A37-97C9-A7E859221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25965" y="3749746"/>
            <a:ext cx="0" cy="8034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>
            <a:extLst>
              <a:ext uri="{FF2B5EF4-FFF2-40B4-BE49-F238E27FC236}">
                <a16:creationId xmlns:a16="http://schemas.microsoft.com/office/drawing/2014/main" id="{E0A5E395-38A3-4ED8-A1C1-7892BF5B1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87018" y="3749746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Codo 6">
            <a:extLst>
              <a:ext uri="{FF2B5EF4-FFF2-40B4-BE49-F238E27FC236}">
                <a16:creationId xmlns:a16="http://schemas.microsoft.com/office/drawing/2014/main" id="{1C54223A-2F2C-4434-A30B-92D8CEE93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V="1">
            <a:off x="1204982" y="2827784"/>
            <a:ext cx="4826106" cy="187772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cto 96">
            <a:extLst>
              <a:ext uri="{FF2B5EF4-FFF2-40B4-BE49-F238E27FC236}">
                <a16:creationId xmlns:a16="http://schemas.microsoft.com/office/drawing/2014/main" id="{B5956150-D730-4D39-8E56-5123DA7B1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56865" y="2830114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97">
            <a:extLst>
              <a:ext uri="{FF2B5EF4-FFF2-40B4-BE49-F238E27FC236}">
                <a16:creationId xmlns:a16="http://schemas.microsoft.com/office/drawing/2014/main" id="{98000C8A-C564-4106-9005-252681A7F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128944" y="2830114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DFAFA2FD-B58C-4CB3-83BF-D7037A44C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53888" y="2830114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>
            <a:extLst>
              <a:ext uri="{FF2B5EF4-FFF2-40B4-BE49-F238E27FC236}">
                <a16:creationId xmlns:a16="http://schemas.microsoft.com/office/drawing/2014/main" id="{92CA40FF-E75F-4233-A382-4E9DE1FAC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25966" y="2830114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E8574014-9F7A-4AC9-82C3-EE7EF06CA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281396" y="2229519"/>
            <a:ext cx="80201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cto 200">
            <a:extLst>
              <a:ext uri="{FF2B5EF4-FFF2-40B4-BE49-F238E27FC236}">
                <a16:creationId xmlns:a16="http://schemas.microsoft.com/office/drawing/2014/main" id="{7B2075F3-49F1-4561-B16C-A60D139B4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1265" y="1753115"/>
            <a:ext cx="1" cy="1083644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cto 205">
            <a:extLst>
              <a:ext uri="{FF2B5EF4-FFF2-40B4-BE49-F238E27FC236}">
                <a16:creationId xmlns:a16="http://schemas.microsoft.com/office/drawing/2014/main" id="{3075AB11-BAD3-42E5-BC8F-B1153E21F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2782" y="3749746"/>
            <a:ext cx="0" cy="426328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: Codo 95">
            <a:extLst>
              <a:ext uri="{FF2B5EF4-FFF2-40B4-BE49-F238E27FC236}">
                <a16:creationId xmlns:a16="http://schemas.microsoft.com/office/drawing/2014/main" id="{185DC171-E6CD-4880-8EF4-7E0DB7F6C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15876" y="2830114"/>
            <a:ext cx="4971142" cy="252758"/>
          </a:xfrm>
          <a:prstGeom prst="bentConnector3">
            <a:avLst>
              <a:gd name="adj1" fmla="val 100252"/>
            </a:avLst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ipse 2" descr="fotografía de miembro del equipo&#10;">
            <a:extLst>
              <a:ext uri="{FF2B5EF4-FFF2-40B4-BE49-F238E27FC236}">
                <a16:creationId xmlns:a16="http://schemas.microsoft.com/office/drawing/2014/main" id="{AF82C1DE-355E-4114-8D95-0C7A82EE1C2E}"/>
              </a:ext>
            </a:extLst>
          </p:cNvPr>
          <p:cNvSpPr/>
          <p:nvPr/>
        </p:nvSpPr>
        <p:spPr>
          <a:xfrm>
            <a:off x="5161186" y="986304"/>
            <a:ext cx="777240" cy="77724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73" name="Forma libre: Forma 72">
            <a:extLst>
              <a:ext uri="{FF2B5EF4-FFF2-40B4-BE49-F238E27FC236}">
                <a16:creationId xmlns:a16="http://schemas.microsoft.com/office/drawing/2014/main" id="{9F8E36AE-8112-4AB3-A8DE-74BA44D979A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558303" y="986643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4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6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4"/>
                </a:lnTo>
                <a:lnTo>
                  <a:pt x="69824" y="769006"/>
                </a:lnTo>
                <a:cubicBezTo>
                  <a:pt x="246911" y="732768"/>
                  <a:pt x="380123" y="576081"/>
                  <a:pt x="380123" y="388281"/>
                </a:cubicBezTo>
                <a:cubicBezTo>
                  <a:pt x="380123" y="200481"/>
                  <a:pt x="246911" y="43794"/>
                  <a:pt x="69824" y="7556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5715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5">
                    <a:lumMod val="50000"/>
                  </a:schemeClr>
                </a:solidFill>
              </a:rPr>
              <a:t>Mirjam Nilsson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Presidenta</a:t>
            </a:r>
          </a:p>
        </p:txBody>
      </p:sp>
      <p:sp>
        <p:nvSpPr>
          <p:cNvPr id="59" name="Elipse 58" descr="foto de primer plano de un miembro del equipo&#10;">
            <a:extLst>
              <a:ext uri="{FF2B5EF4-FFF2-40B4-BE49-F238E27FC236}">
                <a16:creationId xmlns:a16="http://schemas.microsoft.com/office/drawing/2014/main" id="{37AD169B-8522-4CDC-B4A1-11D460F170B1}"/>
              </a:ext>
            </a:extLst>
          </p:cNvPr>
          <p:cNvSpPr/>
          <p:nvPr/>
        </p:nvSpPr>
        <p:spPr>
          <a:xfrm>
            <a:off x="3471676" y="1838817"/>
            <a:ext cx="777240" cy="777240"/>
          </a:xfrm>
          <a:prstGeom prst="ellipse">
            <a:avLst/>
          </a:prstGeom>
          <a:blipFill>
            <a:blip r:embed="rId4"/>
            <a:stretch>
              <a:fillRect l="-31055" t="-1098" r="-23129" b="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79" name="Forma libre: Forma 78">
            <a:extLst>
              <a:ext uri="{FF2B5EF4-FFF2-40B4-BE49-F238E27FC236}">
                <a16:creationId xmlns:a16="http://schemas.microsoft.com/office/drawing/2014/main" id="{6A4C5873-4BF5-4C5F-8225-ED59A93837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868793" y="1839156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6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8"/>
                  <a:pt x="380123" y="576081"/>
                  <a:pt x="380123" y="388281"/>
                </a:cubicBezTo>
                <a:cubicBezTo>
                  <a:pt x="380123" y="200481"/>
                  <a:pt x="246911" y="43794"/>
                  <a:pt x="69824" y="7556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 cap="rnd" cmpd="sng" algn="ctr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63040"/>
                      <a:gd name="connsiteY0" fmla="*/ 0 h 777240"/>
                      <a:gd name="connsiteX1" fmla="*/ 394958 w 1463040"/>
                      <a:gd name="connsiteY1" fmla="*/ 0 h 777240"/>
                      <a:gd name="connsiteX2" fmla="*/ 1063934 w 1463040"/>
                      <a:gd name="connsiteY2" fmla="*/ 0 h 777240"/>
                      <a:gd name="connsiteX3" fmla="*/ 1074646 w 1463040"/>
                      <a:gd name="connsiteY3" fmla="*/ 0 h 777240"/>
                      <a:gd name="connsiteX4" fmla="*/ 1463040 w 1463040"/>
                      <a:gd name="connsiteY4" fmla="*/ 388620 h 777240"/>
                      <a:gd name="connsiteX5" fmla="*/ 1074646 w 1463040"/>
                      <a:gd name="connsiteY5" fmla="*/ 777240 h 777240"/>
                      <a:gd name="connsiteX6" fmla="*/ 1063934 w 1463040"/>
                      <a:gd name="connsiteY6" fmla="*/ 777240 h 777240"/>
                      <a:gd name="connsiteX7" fmla="*/ 394958 w 1463040"/>
                      <a:gd name="connsiteY7" fmla="*/ 777240 h 777240"/>
                      <a:gd name="connsiteX8" fmla="*/ 0 w 1463040"/>
                      <a:gd name="connsiteY8" fmla="*/ 777240 h 777240"/>
                      <a:gd name="connsiteX9" fmla="*/ 0 w 1463040"/>
                      <a:gd name="connsiteY9" fmla="*/ 0 h 777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63040" h="777240" fill="none" extrusionOk="0">
                        <a:moveTo>
                          <a:pt x="0" y="0"/>
                        </a:moveTo>
                        <a:cubicBezTo>
                          <a:pt x="149187" y="24543"/>
                          <a:pt x="254873" y="22261"/>
                          <a:pt x="394958" y="0"/>
                        </a:cubicBezTo>
                        <a:cubicBezTo>
                          <a:pt x="558875" y="-5510"/>
                          <a:pt x="940180" y="-27455"/>
                          <a:pt x="1063934" y="0"/>
                        </a:cubicBezTo>
                        <a:cubicBezTo>
                          <a:pt x="1068401" y="-778"/>
                          <a:pt x="1072659" y="870"/>
                          <a:pt x="1074646" y="0"/>
                        </a:cubicBezTo>
                        <a:cubicBezTo>
                          <a:pt x="1259310" y="4900"/>
                          <a:pt x="1442731" y="159977"/>
                          <a:pt x="1463040" y="388620"/>
                        </a:cubicBezTo>
                        <a:cubicBezTo>
                          <a:pt x="1446068" y="602044"/>
                          <a:pt x="1284479" y="767719"/>
                          <a:pt x="1074646" y="777240"/>
                        </a:cubicBezTo>
                        <a:cubicBezTo>
                          <a:pt x="1072932" y="776524"/>
                          <a:pt x="1065137" y="777185"/>
                          <a:pt x="1063934" y="777240"/>
                        </a:cubicBezTo>
                        <a:cubicBezTo>
                          <a:pt x="959639" y="728011"/>
                          <a:pt x="521524" y="718646"/>
                          <a:pt x="394958" y="777240"/>
                        </a:cubicBezTo>
                        <a:cubicBezTo>
                          <a:pt x="299485" y="810784"/>
                          <a:pt x="101984" y="789372"/>
                          <a:pt x="0" y="777240"/>
                        </a:cubicBezTo>
                        <a:cubicBezTo>
                          <a:pt x="-17041" y="599066"/>
                          <a:pt x="-24866" y="158777"/>
                          <a:pt x="0" y="0"/>
                        </a:cubicBezTo>
                        <a:close/>
                      </a:path>
                      <a:path w="1463040" h="777240" stroke="0" extrusionOk="0">
                        <a:moveTo>
                          <a:pt x="0" y="0"/>
                        </a:moveTo>
                        <a:cubicBezTo>
                          <a:pt x="138563" y="-30316"/>
                          <a:pt x="334554" y="33254"/>
                          <a:pt x="394958" y="0"/>
                        </a:cubicBezTo>
                        <a:cubicBezTo>
                          <a:pt x="519470" y="8832"/>
                          <a:pt x="932254" y="13236"/>
                          <a:pt x="1063934" y="0"/>
                        </a:cubicBezTo>
                        <a:cubicBezTo>
                          <a:pt x="1065422" y="272"/>
                          <a:pt x="1071813" y="423"/>
                          <a:pt x="1074646" y="0"/>
                        </a:cubicBezTo>
                        <a:cubicBezTo>
                          <a:pt x="1268247" y="-11437"/>
                          <a:pt x="1484771" y="184373"/>
                          <a:pt x="1463040" y="388620"/>
                        </a:cubicBezTo>
                        <a:cubicBezTo>
                          <a:pt x="1467640" y="603795"/>
                          <a:pt x="1297805" y="759427"/>
                          <a:pt x="1074646" y="777240"/>
                        </a:cubicBezTo>
                        <a:cubicBezTo>
                          <a:pt x="1072040" y="777375"/>
                          <a:pt x="1065967" y="777099"/>
                          <a:pt x="1063934" y="777240"/>
                        </a:cubicBezTo>
                        <a:cubicBezTo>
                          <a:pt x="949576" y="767662"/>
                          <a:pt x="525852" y="833207"/>
                          <a:pt x="394958" y="777240"/>
                        </a:cubicBezTo>
                        <a:cubicBezTo>
                          <a:pt x="292915" y="773853"/>
                          <a:pt x="106496" y="800934"/>
                          <a:pt x="0" y="777240"/>
                        </a:cubicBezTo>
                        <a:cubicBezTo>
                          <a:pt x="-45094" y="435638"/>
                          <a:pt x="-44697" y="1780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5">
                    <a:lumMod val="50000"/>
                  </a:schemeClr>
                </a:solidFill>
              </a:rPr>
              <a:t>Julia Linares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Asistente ejecutivo</a:t>
            </a:r>
          </a:p>
        </p:txBody>
      </p:sp>
      <p:sp>
        <p:nvSpPr>
          <p:cNvPr id="62" name="Elipse 61" descr="foto de primer plano de un miembro del equipo&#10;">
            <a:extLst>
              <a:ext uri="{FF2B5EF4-FFF2-40B4-BE49-F238E27FC236}">
                <a16:creationId xmlns:a16="http://schemas.microsoft.com/office/drawing/2014/main" id="{0B1AA39C-B583-4C8C-8368-FBCE6A98AAA9}"/>
              </a:ext>
            </a:extLst>
          </p:cNvPr>
          <p:cNvSpPr/>
          <p:nvPr/>
        </p:nvSpPr>
        <p:spPr>
          <a:xfrm>
            <a:off x="274698" y="3008464"/>
            <a:ext cx="777240" cy="777240"/>
          </a:xfrm>
          <a:prstGeom prst="ellipse">
            <a:avLst/>
          </a:prstGeom>
          <a:blipFill dpi="0"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35" name="Forma libre: Forma 134">
            <a:extLst>
              <a:ext uri="{FF2B5EF4-FFF2-40B4-BE49-F238E27FC236}">
                <a16:creationId xmlns:a16="http://schemas.microsoft.com/office/drawing/2014/main" id="{2B04C355-4C0E-4D22-9C61-7C3A583C109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8602" y="3008803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5360 h 777240"/>
              <a:gd name="connsiteX10" fmla="*/ 63037 w 1463040"/>
              <a:gd name="connsiteY10" fmla="*/ 769006 h 777240"/>
              <a:gd name="connsiteX11" fmla="*/ 373336 w 1463040"/>
              <a:gd name="connsiteY11" fmla="*/ 388281 h 777240"/>
              <a:gd name="connsiteX12" fmla="*/ 63037 w 1463040"/>
              <a:gd name="connsiteY12" fmla="*/ 7557 h 777240"/>
              <a:gd name="connsiteX13" fmla="*/ 0 w 1463040"/>
              <a:gd name="connsiteY13" fmla="*/ 1202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5360"/>
                </a:lnTo>
                <a:lnTo>
                  <a:pt x="63037" y="769006"/>
                </a:lnTo>
                <a:cubicBezTo>
                  <a:pt x="240124" y="732768"/>
                  <a:pt x="373336" y="576082"/>
                  <a:pt x="373336" y="388281"/>
                </a:cubicBezTo>
                <a:cubicBezTo>
                  <a:pt x="373336" y="200481"/>
                  <a:pt x="240124" y="43794"/>
                  <a:pt x="63037" y="7557"/>
                </a:cubicBezTo>
                <a:lnTo>
                  <a:pt x="0" y="1202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4">
                    <a:lumMod val="50000"/>
                  </a:schemeClr>
                </a:solidFill>
              </a:rPr>
              <a:t>August Bergqvist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Vicepresidente de finanzas</a:t>
            </a:r>
          </a:p>
        </p:txBody>
      </p:sp>
      <p:sp>
        <p:nvSpPr>
          <p:cNvPr id="66" name="Elipse 65" descr="foto de primer plano de un miembro del equipo&#10;">
            <a:extLst>
              <a:ext uri="{FF2B5EF4-FFF2-40B4-BE49-F238E27FC236}">
                <a16:creationId xmlns:a16="http://schemas.microsoft.com/office/drawing/2014/main" id="{49C7E9FF-C479-498E-9989-5F9A51A057DD}"/>
              </a:ext>
            </a:extLst>
          </p:cNvPr>
          <p:cNvSpPr/>
          <p:nvPr/>
        </p:nvSpPr>
        <p:spPr>
          <a:xfrm>
            <a:off x="274698" y="3922775"/>
            <a:ext cx="777240" cy="777240"/>
          </a:xfrm>
          <a:prstGeom prst="ellipse">
            <a:avLst/>
          </a:prstGeom>
          <a:blipFill>
            <a:blip r:embed="rId7"/>
            <a:stretch>
              <a:fillRect l="-16231" t="-7320" r="-61280" b="-12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36" name="Forma libre: Forma 135">
            <a:extLst>
              <a:ext uri="{FF2B5EF4-FFF2-40B4-BE49-F238E27FC236}">
                <a16:creationId xmlns:a16="http://schemas.microsoft.com/office/drawing/2014/main" id="{AB567785-3E0A-4AED-B10A-D64ADC85A2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8602" y="3923114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5360 h 777240"/>
              <a:gd name="connsiteX10" fmla="*/ 63037 w 1463040"/>
              <a:gd name="connsiteY10" fmla="*/ 769006 h 777240"/>
              <a:gd name="connsiteX11" fmla="*/ 373336 w 1463040"/>
              <a:gd name="connsiteY11" fmla="*/ 388281 h 777240"/>
              <a:gd name="connsiteX12" fmla="*/ 63037 w 1463040"/>
              <a:gd name="connsiteY12" fmla="*/ 7557 h 777240"/>
              <a:gd name="connsiteX13" fmla="*/ 0 w 1463040"/>
              <a:gd name="connsiteY13" fmla="*/ 1202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5360"/>
                </a:lnTo>
                <a:lnTo>
                  <a:pt x="63037" y="769006"/>
                </a:lnTo>
                <a:cubicBezTo>
                  <a:pt x="240124" y="732769"/>
                  <a:pt x="373336" y="576082"/>
                  <a:pt x="373336" y="388281"/>
                </a:cubicBezTo>
                <a:cubicBezTo>
                  <a:pt x="373336" y="200481"/>
                  <a:pt x="240124" y="43794"/>
                  <a:pt x="63037" y="7557"/>
                </a:cubicBezTo>
                <a:lnTo>
                  <a:pt x="0" y="1202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4">
                    <a:lumMod val="50000"/>
                  </a:schemeClr>
                </a:solidFill>
              </a:rPr>
              <a:t>Andrés Delgadillo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Director de contabilidad</a:t>
            </a:r>
          </a:p>
        </p:txBody>
      </p:sp>
      <p:sp>
        <p:nvSpPr>
          <p:cNvPr id="69" name="Elipse 68" descr="foto de primer plano de un miembro del equipo&#10;">
            <a:extLst>
              <a:ext uri="{FF2B5EF4-FFF2-40B4-BE49-F238E27FC236}">
                <a16:creationId xmlns:a16="http://schemas.microsoft.com/office/drawing/2014/main" id="{10907633-18DA-4EE2-A93B-02D0176184A3}"/>
              </a:ext>
            </a:extLst>
          </p:cNvPr>
          <p:cNvSpPr/>
          <p:nvPr/>
        </p:nvSpPr>
        <p:spPr>
          <a:xfrm>
            <a:off x="274698" y="4782078"/>
            <a:ext cx="777240" cy="777240"/>
          </a:xfrm>
          <a:prstGeom prst="ellipse">
            <a:avLst/>
          </a:prstGeom>
          <a:blipFill>
            <a:blip r:embed="rId8"/>
            <a:stretch>
              <a:fillRect l="-88296" t="-13960" r="-102123" b="-749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2" name="Forma libre: Forma 141">
            <a:extLst>
              <a:ext uri="{FF2B5EF4-FFF2-40B4-BE49-F238E27FC236}">
                <a16:creationId xmlns:a16="http://schemas.microsoft.com/office/drawing/2014/main" id="{959D0B9B-BB91-4406-8BCC-DF7B6EEC62A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8602" y="4782417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5360 h 777240"/>
              <a:gd name="connsiteX10" fmla="*/ 63037 w 1463040"/>
              <a:gd name="connsiteY10" fmla="*/ 769006 h 777240"/>
              <a:gd name="connsiteX11" fmla="*/ 373336 w 1463040"/>
              <a:gd name="connsiteY11" fmla="*/ 388281 h 777240"/>
              <a:gd name="connsiteX12" fmla="*/ 63037 w 1463040"/>
              <a:gd name="connsiteY12" fmla="*/ 7557 h 777240"/>
              <a:gd name="connsiteX13" fmla="*/ 0 w 1463040"/>
              <a:gd name="connsiteY13" fmla="*/ 1202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5360"/>
                </a:lnTo>
                <a:lnTo>
                  <a:pt x="63037" y="769006"/>
                </a:lnTo>
                <a:cubicBezTo>
                  <a:pt x="240124" y="732769"/>
                  <a:pt x="373336" y="576082"/>
                  <a:pt x="373336" y="388281"/>
                </a:cubicBezTo>
                <a:cubicBezTo>
                  <a:pt x="373336" y="200481"/>
                  <a:pt x="240124" y="43794"/>
                  <a:pt x="63037" y="7557"/>
                </a:cubicBezTo>
                <a:lnTo>
                  <a:pt x="0" y="1202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4">
                    <a:lumMod val="50000"/>
                  </a:schemeClr>
                </a:solidFill>
              </a:rPr>
              <a:t>Juan Casanova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Director de contabilidad</a:t>
            </a:r>
          </a:p>
        </p:txBody>
      </p:sp>
      <p:sp>
        <p:nvSpPr>
          <p:cNvPr id="75" name="Elipse 74" descr="foto de primer plano de un miembro del equipo&#10;">
            <a:extLst>
              <a:ext uri="{FF2B5EF4-FFF2-40B4-BE49-F238E27FC236}">
                <a16:creationId xmlns:a16="http://schemas.microsoft.com/office/drawing/2014/main" id="{EA93B4C6-D203-4E00-AD83-6EC19D62AB37}"/>
              </a:ext>
            </a:extLst>
          </p:cNvPr>
          <p:cNvSpPr/>
          <p:nvPr/>
        </p:nvSpPr>
        <p:spPr>
          <a:xfrm>
            <a:off x="2237921" y="3008464"/>
            <a:ext cx="777240" cy="777240"/>
          </a:xfrm>
          <a:prstGeom prst="ellipse">
            <a:avLst/>
          </a:prstGeom>
          <a:blipFill>
            <a:blip r:embed="rId9"/>
            <a:stretch>
              <a:fillRect l="-82061" t="-11182" r="-94593" b="-629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37" name="Forma libre: Forma 136">
            <a:extLst>
              <a:ext uri="{FF2B5EF4-FFF2-40B4-BE49-F238E27FC236}">
                <a16:creationId xmlns:a16="http://schemas.microsoft.com/office/drawing/2014/main" id="{60FF0A07-57C3-47E8-A8B9-53619AB9A39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633734" y="3008803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8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4">
                    <a:lumMod val="50000"/>
                  </a:schemeClr>
                </a:solidFill>
              </a:rPr>
              <a:t>Alberto Hermosilla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Vicepresidente de tecnología</a:t>
            </a:r>
          </a:p>
        </p:txBody>
      </p:sp>
      <p:sp>
        <p:nvSpPr>
          <p:cNvPr id="72" name="Elipse 71" descr="foto de primer plano de un miembro del equipo&#10;">
            <a:extLst>
              <a:ext uri="{FF2B5EF4-FFF2-40B4-BE49-F238E27FC236}">
                <a16:creationId xmlns:a16="http://schemas.microsoft.com/office/drawing/2014/main" id="{19FF4093-E518-43FB-A0B5-1E2F77C7568D}"/>
              </a:ext>
            </a:extLst>
          </p:cNvPr>
          <p:cNvSpPr/>
          <p:nvPr/>
        </p:nvSpPr>
        <p:spPr>
          <a:xfrm>
            <a:off x="2236617" y="3922775"/>
            <a:ext cx="777240" cy="777240"/>
          </a:xfrm>
          <a:prstGeom prst="ellipse">
            <a:avLst/>
          </a:pr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0" name="Forma libre: Forma 139">
            <a:extLst>
              <a:ext uri="{FF2B5EF4-FFF2-40B4-BE49-F238E27FC236}">
                <a16:creationId xmlns:a16="http://schemas.microsoft.com/office/drawing/2014/main" id="{C19BF4B9-42B7-445B-8A3A-18EF1272B79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633734" y="3923114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9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4">
                    <a:lumMod val="50000"/>
                  </a:schemeClr>
                </a:solidFill>
              </a:rPr>
              <a:t>Elvira Cano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Directora de ingeniería</a:t>
            </a:r>
          </a:p>
        </p:txBody>
      </p:sp>
      <p:sp>
        <p:nvSpPr>
          <p:cNvPr id="78" name="Elipse 77" descr="foto de primer plano de un miembro del equipo&#10;">
            <a:extLst>
              <a:ext uri="{FF2B5EF4-FFF2-40B4-BE49-F238E27FC236}">
                <a16:creationId xmlns:a16="http://schemas.microsoft.com/office/drawing/2014/main" id="{E436CEBF-A71E-40A3-820E-920C25B15C8B}"/>
              </a:ext>
            </a:extLst>
          </p:cNvPr>
          <p:cNvSpPr/>
          <p:nvPr/>
        </p:nvSpPr>
        <p:spPr>
          <a:xfrm>
            <a:off x="2229609" y="4782078"/>
            <a:ext cx="777240" cy="777240"/>
          </a:xfrm>
          <a:prstGeom prst="ellipse">
            <a:avLst/>
          </a:prstGeom>
          <a:blipFill>
            <a:blip r:embed="rId12"/>
            <a:stretch>
              <a:fillRect l="-186087" t="-43736" r="-264668" b="-2107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1" name="Forma libre: Forma 140">
            <a:extLst>
              <a:ext uri="{FF2B5EF4-FFF2-40B4-BE49-F238E27FC236}">
                <a16:creationId xmlns:a16="http://schemas.microsoft.com/office/drawing/2014/main" id="{63C6EC0B-8198-4855-94BA-AD2827329DF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626726" y="4782417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9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4">
                    <a:lumMod val="50000"/>
                  </a:schemeClr>
                </a:solidFill>
              </a:rPr>
              <a:t>Íker Arteaga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Directora de ingeniería</a:t>
            </a:r>
          </a:p>
        </p:txBody>
      </p:sp>
      <p:sp>
        <p:nvSpPr>
          <p:cNvPr id="81" name="Elipse 80" descr="foto de primer plano de un miembro del equipo&#10;">
            <a:extLst>
              <a:ext uri="{FF2B5EF4-FFF2-40B4-BE49-F238E27FC236}">
                <a16:creationId xmlns:a16="http://schemas.microsoft.com/office/drawing/2014/main" id="{CF1BA058-180F-4556-88AC-7BB742E48BB6}"/>
              </a:ext>
            </a:extLst>
          </p:cNvPr>
          <p:cNvSpPr/>
          <p:nvPr/>
        </p:nvSpPr>
        <p:spPr>
          <a:xfrm>
            <a:off x="2229609" y="5650893"/>
            <a:ext cx="777240" cy="777240"/>
          </a:xfrm>
          <a:prstGeom prst="ellipse">
            <a:avLst/>
          </a:prstGeom>
          <a:blipFill dpi="0"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5" name="Forma libre: Forma 144">
            <a:extLst>
              <a:ext uri="{FF2B5EF4-FFF2-40B4-BE49-F238E27FC236}">
                <a16:creationId xmlns:a16="http://schemas.microsoft.com/office/drawing/2014/main" id="{6653337B-42CE-41D1-9E9B-4E8510B9E7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626726" y="5651232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9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4">
                    <a:lumMod val="50000"/>
                  </a:schemeClr>
                </a:solidFill>
              </a:rPr>
              <a:t>Alejandra Arellano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Directora de ingeniería</a:t>
            </a:r>
          </a:p>
        </p:txBody>
      </p:sp>
      <p:sp>
        <p:nvSpPr>
          <p:cNvPr id="92" name="Elipse 91" descr="foto de primer plano de un miembro del equipo&#10;">
            <a:extLst>
              <a:ext uri="{FF2B5EF4-FFF2-40B4-BE49-F238E27FC236}">
                <a16:creationId xmlns:a16="http://schemas.microsoft.com/office/drawing/2014/main" id="{E46D6CBE-341A-4FD1-939F-3ED433CF349A}"/>
              </a:ext>
            </a:extLst>
          </p:cNvPr>
          <p:cNvSpPr/>
          <p:nvPr/>
        </p:nvSpPr>
        <p:spPr>
          <a:xfrm>
            <a:off x="4191749" y="3008464"/>
            <a:ext cx="777240" cy="777240"/>
          </a:xfrm>
          <a:prstGeom prst="ellipse">
            <a:avLst/>
          </a:prstGeom>
          <a:blipFill dpi="0"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3" name="Forma libre: Forma 142">
            <a:extLst>
              <a:ext uri="{FF2B5EF4-FFF2-40B4-BE49-F238E27FC236}">
                <a16:creationId xmlns:a16="http://schemas.microsoft.com/office/drawing/2014/main" id="{78C5FA5B-7E17-4BCB-A478-30CF0BA162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588866" y="3008803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8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3">
                    <a:lumMod val="50000"/>
                  </a:schemeClr>
                </a:solidFill>
              </a:rPr>
              <a:t>Flora Berggren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Vicepresidenta de operaciones</a:t>
            </a:r>
          </a:p>
        </p:txBody>
      </p:sp>
      <p:sp>
        <p:nvSpPr>
          <p:cNvPr id="89" name="Elipse 88" descr="foto de primer plano de un miembro del equipo&#10;">
            <a:extLst>
              <a:ext uri="{FF2B5EF4-FFF2-40B4-BE49-F238E27FC236}">
                <a16:creationId xmlns:a16="http://schemas.microsoft.com/office/drawing/2014/main" id="{BE62DC77-270B-43EF-9982-3CD31B2646FF}"/>
              </a:ext>
            </a:extLst>
          </p:cNvPr>
          <p:cNvSpPr/>
          <p:nvPr/>
        </p:nvSpPr>
        <p:spPr>
          <a:xfrm>
            <a:off x="4191749" y="3922775"/>
            <a:ext cx="777240" cy="777240"/>
          </a:xfrm>
          <a:prstGeom prst="ellipse">
            <a:avLst/>
          </a:prstGeom>
          <a:blipFill dpi="0"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4" name="Forma libre: Forma 143">
            <a:extLst>
              <a:ext uri="{FF2B5EF4-FFF2-40B4-BE49-F238E27FC236}">
                <a16:creationId xmlns:a16="http://schemas.microsoft.com/office/drawing/2014/main" id="{F48F7296-71AD-4E9A-BE57-BDD615CFC44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588866" y="3923114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9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3">
                    <a:lumMod val="50000"/>
                  </a:schemeClr>
                </a:solidFill>
              </a:rPr>
              <a:t>Íker Arteaga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Director de instalaciones</a:t>
            </a:r>
          </a:p>
        </p:txBody>
      </p:sp>
      <p:sp>
        <p:nvSpPr>
          <p:cNvPr id="106" name="Elipse 105" descr="foto de primer plano de un miembro del equipo&#10;">
            <a:extLst>
              <a:ext uri="{FF2B5EF4-FFF2-40B4-BE49-F238E27FC236}">
                <a16:creationId xmlns:a16="http://schemas.microsoft.com/office/drawing/2014/main" id="{84EF35BC-0836-4563-851F-B4BB5AC1A386}"/>
              </a:ext>
            </a:extLst>
          </p:cNvPr>
          <p:cNvSpPr/>
          <p:nvPr/>
        </p:nvSpPr>
        <p:spPr>
          <a:xfrm>
            <a:off x="6146881" y="3008464"/>
            <a:ext cx="777240" cy="777240"/>
          </a:xfrm>
          <a:prstGeom prst="ellipse">
            <a:avLst/>
          </a:prstGeom>
          <a:blipFill dpi="0"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6" name="Forma libre: Forma 145">
            <a:extLst>
              <a:ext uri="{FF2B5EF4-FFF2-40B4-BE49-F238E27FC236}">
                <a16:creationId xmlns:a16="http://schemas.microsoft.com/office/drawing/2014/main" id="{D0DCC586-8E45-4570-8074-F47CE1BCE64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543998" y="3008803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8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3">
                    <a:lumMod val="50000"/>
                  </a:schemeClr>
                </a:solidFill>
              </a:rPr>
              <a:t>Mira Karlsson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Vicepresidenta de marketing</a:t>
            </a:r>
          </a:p>
        </p:txBody>
      </p:sp>
      <p:sp>
        <p:nvSpPr>
          <p:cNvPr id="102" name="Elipse 101" descr="foto de primer plano de un miembro del equipo&#10;">
            <a:extLst>
              <a:ext uri="{FF2B5EF4-FFF2-40B4-BE49-F238E27FC236}">
                <a16:creationId xmlns:a16="http://schemas.microsoft.com/office/drawing/2014/main" id="{2F2D0AB7-35EA-41D1-A1CE-1B6E161CADD2}"/>
              </a:ext>
            </a:extLst>
          </p:cNvPr>
          <p:cNvSpPr/>
          <p:nvPr/>
        </p:nvSpPr>
        <p:spPr>
          <a:xfrm>
            <a:off x="6146881" y="3922775"/>
            <a:ext cx="777240" cy="777240"/>
          </a:xfrm>
          <a:prstGeom prst="ellipse">
            <a:avLst/>
          </a:prstGeom>
          <a:blipFill dpi="0"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7" name="Forma libre: Forma 146">
            <a:extLst>
              <a:ext uri="{FF2B5EF4-FFF2-40B4-BE49-F238E27FC236}">
                <a16:creationId xmlns:a16="http://schemas.microsoft.com/office/drawing/2014/main" id="{9FBBC56F-8F0C-4B9E-8708-C5382A6156C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543998" y="3923114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7 w 1463040"/>
              <a:gd name="connsiteY3" fmla="*/ 0 h 777240"/>
              <a:gd name="connsiteX4" fmla="*/ 1463040 w 1463040"/>
              <a:gd name="connsiteY4" fmla="*/ 388620 h 777240"/>
              <a:gd name="connsiteX5" fmla="*/ 1074647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7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7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9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3">
                    <a:lumMod val="50000"/>
                  </a:schemeClr>
                </a:solidFill>
              </a:rPr>
              <a:t>Alejandra Arellano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Directora de marketing</a:t>
            </a:r>
          </a:p>
        </p:txBody>
      </p:sp>
      <p:sp>
        <p:nvSpPr>
          <p:cNvPr id="112" name="Elipse 111" descr="foto de primer plano de un miembro del equipo&#10;">
            <a:extLst>
              <a:ext uri="{FF2B5EF4-FFF2-40B4-BE49-F238E27FC236}">
                <a16:creationId xmlns:a16="http://schemas.microsoft.com/office/drawing/2014/main" id="{01898BD1-5B00-44BD-9135-4BED4EBA2263}"/>
              </a:ext>
            </a:extLst>
          </p:cNvPr>
          <p:cNvSpPr/>
          <p:nvPr/>
        </p:nvSpPr>
        <p:spPr>
          <a:xfrm>
            <a:off x="8102013" y="3008464"/>
            <a:ext cx="777240" cy="777240"/>
          </a:xfrm>
          <a:prstGeom prst="ellipse">
            <a:avLst/>
          </a:prstGeom>
          <a:blipFill dpi="0"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8" name="Forma libre: Forma 147">
            <a:extLst>
              <a:ext uri="{FF2B5EF4-FFF2-40B4-BE49-F238E27FC236}">
                <a16:creationId xmlns:a16="http://schemas.microsoft.com/office/drawing/2014/main" id="{DD7CD539-73DA-49DE-B59E-6A5B1038AB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499130" y="3008803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6 w 1463040"/>
              <a:gd name="connsiteY3" fmla="*/ 0 h 777240"/>
              <a:gd name="connsiteX4" fmla="*/ 1463040 w 1463040"/>
              <a:gd name="connsiteY4" fmla="*/ 388620 h 777240"/>
              <a:gd name="connsiteX5" fmla="*/ 1074646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5427 h 777240"/>
              <a:gd name="connsiteX10" fmla="*/ 63698 w 1463040"/>
              <a:gd name="connsiteY10" fmla="*/ 769006 h 777240"/>
              <a:gd name="connsiteX11" fmla="*/ 373997 w 1463040"/>
              <a:gd name="connsiteY11" fmla="*/ 388281 h 777240"/>
              <a:gd name="connsiteX12" fmla="*/ 63698 w 1463040"/>
              <a:gd name="connsiteY12" fmla="*/ 7557 h 777240"/>
              <a:gd name="connsiteX13" fmla="*/ 0 w 1463040"/>
              <a:gd name="connsiteY13" fmla="*/ 1135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6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6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5427"/>
                </a:lnTo>
                <a:lnTo>
                  <a:pt x="63698" y="769006"/>
                </a:lnTo>
                <a:cubicBezTo>
                  <a:pt x="240785" y="732768"/>
                  <a:pt x="373997" y="576082"/>
                  <a:pt x="373997" y="388281"/>
                </a:cubicBezTo>
                <a:cubicBezTo>
                  <a:pt x="373997" y="200481"/>
                  <a:pt x="240785" y="43794"/>
                  <a:pt x="63698" y="7557"/>
                </a:cubicBezTo>
                <a:lnTo>
                  <a:pt x="0" y="113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5">
                    <a:lumMod val="50000"/>
                  </a:schemeClr>
                </a:solidFill>
              </a:rPr>
              <a:t>Kalle Persson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Vicepresidente de producción</a:t>
            </a:r>
          </a:p>
        </p:txBody>
      </p:sp>
      <p:sp>
        <p:nvSpPr>
          <p:cNvPr id="109" name="Elipse 108" descr="foto de primer plano de un miembro del equipo&#10;">
            <a:extLst>
              <a:ext uri="{FF2B5EF4-FFF2-40B4-BE49-F238E27FC236}">
                <a16:creationId xmlns:a16="http://schemas.microsoft.com/office/drawing/2014/main" id="{8D7B2824-5242-4785-857E-8F5B5455DBB9}"/>
              </a:ext>
            </a:extLst>
          </p:cNvPr>
          <p:cNvSpPr/>
          <p:nvPr/>
        </p:nvSpPr>
        <p:spPr>
          <a:xfrm>
            <a:off x="8102013" y="3922775"/>
            <a:ext cx="777240" cy="777240"/>
          </a:xfrm>
          <a:prstGeom prst="ellipse">
            <a:avLst/>
          </a:prstGeom>
          <a:blipFill dpi="0"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9" name="Forma libre: Forma 148">
            <a:extLst>
              <a:ext uri="{FF2B5EF4-FFF2-40B4-BE49-F238E27FC236}">
                <a16:creationId xmlns:a16="http://schemas.microsoft.com/office/drawing/2014/main" id="{CFAE2E21-0C65-4B4E-9C93-468B25FE3D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499130" y="3923114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6 w 1463040"/>
              <a:gd name="connsiteY3" fmla="*/ 0 h 777240"/>
              <a:gd name="connsiteX4" fmla="*/ 1463040 w 1463040"/>
              <a:gd name="connsiteY4" fmla="*/ 388620 h 777240"/>
              <a:gd name="connsiteX5" fmla="*/ 1074646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5427 h 777240"/>
              <a:gd name="connsiteX10" fmla="*/ 63698 w 1463040"/>
              <a:gd name="connsiteY10" fmla="*/ 769006 h 777240"/>
              <a:gd name="connsiteX11" fmla="*/ 373997 w 1463040"/>
              <a:gd name="connsiteY11" fmla="*/ 388281 h 777240"/>
              <a:gd name="connsiteX12" fmla="*/ 63698 w 1463040"/>
              <a:gd name="connsiteY12" fmla="*/ 7557 h 777240"/>
              <a:gd name="connsiteX13" fmla="*/ 0 w 1463040"/>
              <a:gd name="connsiteY13" fmla="*/ 1135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6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6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5427"/>
                </a:lnTo>
                <a:lnTo>
                  <a:pt x="63698" y="769006"/>
                </a:lnTo>
                <a:cubicBezTo>
                  <a:pt x="240785" y="732769"/>
                  <a:pt x="373997" y="576082"/>
                  <a:pt x="373997" y="388281"/>
                </a:cubicBezTo>
                <a:cubicBezTo>
                  <a:pt x="373997" y="200481"/>
                  <a:pt x="240785" y="43794"/>
                  <a:pt x="63698" y="7557"/>
                </a:cubicBezTo>
                <a:lnTo>
                  <a:pt x="0" y="113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5">
                    <a:lumMod val="50000"/>
                  </a:schemeClr>
                </a:solidFill>
              </a:rPr>
              <a:t>Juan Casanova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Director de productos </a:t>
            </a:r>
          </a:p>
        </p:txBody>
      </p:sp>
      <p:sp>
        <p:nvSpPr>
          <p:cNvPr id="115" name="Elipse 114" descr="foto de primer plano de un miembro del equipo&#10;">
            <a:extLst>
              <a:ext uri="{FF2B5EF4-FFF2-40B4-BE49-F238E27FC236}">
                <a16:creationId xmlns:a16="http://schemas.microsoft.com/office/drawing/2014/main" id="{757DF907-65C5-480E-86C2-754403B73680}"/>
              </a:ext>
            </a:extLst>
          </p:cNvPr>
          <p:cNvSpPr/>
          <p:nvPr/>
        </p:nvSpPr>
        <p:spPr>
          <a:xfrm>
            <a:off x="8095887" y="4782078"/>
            <a:ext cx="777240" cy="777240"/>
          </a:xfrm>
          <a:prstGeom prst="ellipse">
            <a:avLst/>
          </a:prstGeom>
          <a:blipFill dpi="0" rotWithShape="1"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0" name="Forma libre: Forma 149">
            <a:extLst>
              <a:ext uri="{FF2B5EF4-FFF2-40B4-BE49-F238E27FC236}">
                <a16:creationId xmlns:a16="http://schemas.microsoft.com/office/drawing/2014/main" id="{1AFB1246-C9BE-4226-99A3-3E2341A72B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493004" y="4782417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6 w 1463040"/>
              <a:gd name="connsiteY3" fmla="*/ 0 h 777240"/>
              <a:gd name="connsiteX4" fmla="*/ 1463040 w 1463040"/>
              <a:gd name="connsiteY4" fmla="*/ 388620 h 777240"/>
              <a:gd name="connsiteX5" fmla="*/ 1074646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6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6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9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5">
                    <a:lumMod val="50000"/>
                  </a:schemeClr>
                </a:solidFill>
              </a:rPr>
              <a:t>Andrés Delgadillo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Director de productos </a:t>
            </a:r>
          </a:p>
        </p:txBody>
      </p:sp>
      <p:sp>
        <p:nvSpPr>
          <p:cNvPr id="119" name="Elipse 118" descr="foto de primer plano de un miembro del equipo&#10;">
            <a:extLst>
              <a:ext uri="{FF2B5EF4-FFF2-40B4-BE49-F238E27FC236}">
                <a16:creationId xmlns:a16="http://schemas.microsoft.com/office/drawing/2014/main" id="{97911C43-B651-4764-8939-9A4A5DE778B7}"/>
              </a:ext>
            </a:extLst>
          </p:cNvPr>
          <p:cNvSpPr/>
          <p:nvPr/>
        </p:nvSpPr>
        <p:spPr>
          <a:xfrm>
            <a:off x="8095887" y="5650893"/>
            <a:ext cx="777240" cy="777240"/>
          </a:xfrm>
          <a:prstGeom prst="ellipse">
            <a:avLst/>
          </a:prstGeom>
          <a:blipFill dpi="0" rotWithShape="1"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1" name="Forma libre: Forma 150">
            <a:extLst>
              <a:ext uri="{FF2B5EF4-FFF2-40B4-BE49-F238E27FC236}">
                <a16:creationId xmlns:a16="http://schemas.microsoft.com/office/drawing/2014/main" id="{235D3EA8-C256-4F3D-B885-70DECB75E2D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493004" y="5651232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6 w 1463040"/>
              <a:gd name="connsiteY3" fmla="*/ 0 h 777240"/>
              <a:gd name="connsiteX4" fmla="*/ 1463040 w 1463040"/>
              <a:gd name="connsiteY4" fmla="*/ 388620 h 777240"/>
              <a:gd name="connsiteX5" fmla="*/ 1074646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6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6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9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5">
                    <a:lumMod val="50000"/>
                  </a:schemeClr>
                </a:solidFill>
              </a:rPr>
              <a:t>Íker Arteaga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Director de productos </a:t>
            </a:r>
          </a:p>
        </p:txBody>
      </p:sp>
      <p:sp>
        <p:nvSpPr>
          <p:cNvPr id="125" name="Elipse 124" descr="foto de primer plano de un miembro del equipo&#10;">
            <a:extLst>
              <a:ext uri="{FF2B5EF4-FFF2-40B4-BE49-F238E27FC236}">
                <a16:creationId xmlns:a16="http://schemas.microsoft.com/office/drawing/2014/main" id="{57000941-456D-4BF2-9799-3875E635737E}"/>
              </a:ext>
            </a:extLst>
          </p:cNvPr>
          <p:cNvSpPr/>
          <p:nvPr/>
        </p:nvSpPr>
        <p:spPr>
          <a:xfrm>
            <a:off x="10057145" y="3008464"/>
            <a:ext cx="777240" cy="777240"/>
          </a:xfrm>
          <a:prstGeom prst="ellipse">
            <a:avLst/>
          </a:prstGeom>
          <a:blipFill dpi="0" rotWithShape="1"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3" name="Forma libre: Forma 152">
            <a:extLst>
              <a:ext uri="{FF2B5EF4-FFF2-40B4-BE49-F238E27FC236}">
                <a16:creationId xmlns:a16="http://schemas.microsoft.com/office/drawing/2014/main" id="{FE9C2AFD-C05A-42A3-85AC-D56BAAD88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454262" y="3008803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6 w 1463040"/>
              <a:gd name="connsiteY3" fmla="*/ 0 h 777240"/>
              <a:gd name="connsiteX4" fmla="*/ 1463040 w 1463040"/>
              <a:gd name="connsiteY4" fmla="*/ 388620 h 777240"/>
              <a:gd name="connsiteX5" fmla="*/ 1074646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6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6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8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5">
                    <a:lumMod val="50000"/>
                  </a:schemeClr>
                </a:solidFill>
              </a:rPr>
              <a:t>Isabel Robledo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Vicepresidenta de recursos humanos</a:t>
            </a:r>
          </a:p>
        </p:txBody>
      </p:sp>
      <p:sp>
        <p:nvSpPr>
          <p:cNvPr id="122" name="Elipse 121" descr="foto de primer plano de un miembro del equipo&#10;">
            <a:extLst>
              <a:ext uri="{FF2B5EF4-FFF2-40B4-BE49-F238E27FC236}">
                <a16:creationId xmlns:a16="http://schemas.microsoft.com/office/drawing/2014/main" id="{5C8AD938-AB15-41F0-8776-3E54A1342885}"/>
              </a:ext>
            </a:extLst>
          </p:cNvPr>
          <p:cNvSpPr/>
          <p:nvPr/>
        </p:nvSpPr>
        <p:spPr>
          <a:xfrm>
            <a:off x="10057145" y="3922775"/>
            <a:ext cx="777240" cy="777240"/>
          </a:xfrm>
          <a:prstGeom prst="ellipse">
            <a:avLst/>
          </a:prstGeom>
          <a:blipFill dpi="0"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2" name="Forma libre: Forma 151">
            <a:extLst>
              <a:ext uri="{FF2B5EF4-FFF2-40B4-BE49-F238E27FC236}">
                <a16:creationId xmlns:a16="http://schemas.microsoft.com/office/drawing/2014/main" id="{F891B7B3-F100-411D-B13A-E0DEECB366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454262" y="3923114"/>
            <a:ext cx="1463040" cy="777240"/>
          </a:xfrm>
          <a:custGeom>
            <a:avLst/>
            <a:gdLst>
              <a:gd name="connsiteX0" fmla="*/ 0 w 1463040"/>
              <a:gd name="connsiteY0" fmla="*/ 0 h 777240"/>
              <a:gd name="connsiteX1" fmla="*/ 394958 w 1463040"/>
              <a:gd name="connsiteY1" fmla="*/ 0 h 777240"/>
              <a:gd name="connsiteX2" fmla="*/ 1063934 w 1463040"/>
              <a:gd name="connsiteY2" fmla="*/ 0 h 777240"/>
              <a:gd name="connsiteX3" fmla="*/ 1074646 w 1463040"/>
              <a:gd name="connsiteY3" fmla="*/ 0 h 777240"/>
              <a:gd name="connsiteX4" fmla="*/ 1463040 w 1463040"/>
              <a:gd name="connsiteY4" fmla="*/ 388620 h 777240"/>
              <a:gd name="connsiteX5" fmla="*/ 1074646 w 1463040"/>
              <a:gd name="connsiteY5" fmla="*/ 777240 h 777240"/>
              <a:gd name="connsiteX6" fmla="*/ 1063934 w 1463040"/>
              <a:gd name="connsiteY6" fmla="*/ 777240 h 777240"/>
              <a:gd name="connsiteX7" fmla="*/ 394958 w 1463040"/>
              <a:gd name="connsiteY7" fmla="*/ 777240 h 777240"/>
              <a:gd name="connsiteX8" fmla="*/ 0 w 1463040"/>
              <a:gd name="connsiteY8" fmla="*/ 777240 h 777240"/>
              <a:gd name="connsiteX9" fmla="*/ 0 w 1463040"/>
              <a:gd name="connsiteY9" fmla="*/ 776045 h 777240"/>
              <a:gd name="connsiteX10" fmla="*/ 69824 w 1463040"/>
              <a:gd name="connsiteY10" fmla="*/ 769006 h 777240"/>
              <a:gd name="connsiteX11" fmla="*/ 380123 w 1463040"/>
              <a:gd name="connsiteY11" fmla="*/ 388281 h 777240"/>
              <a:gd name="connsiteX12" fmla="*/ 69824 w 1463040"/>
              <a:gd name="connsiteY12" fmla="*/ 7557 h 777240"/>
              <a:gd name="connsiteX13" fmla="*/ 0 w 1463040"/>
              <a:gd name="connsiteY13" fmla="*/ 518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3040" h="777240">
                <a:moveTo>
                  <a:pt x="0" y="0"/>
                </a:moveTo>
                <a:lnTo>
                  <a:pt x="394958" y="0"/>
                </a:lnTo>
                <a:lnTo>
                  <a:pt x="1063934" y="0"/>
                </a:lnTo>
                <a:lnTo>
                  <a:pt x="1074646" y="0"/>
                </a:lnTo>
                <a:cubicBezTo>
                  <a:pt x="1289151" y="0"/>
                  <a:pt x="1463040" y="173991"/>
                  <a:pt x="1463040" y="388620"/>
                </a:cubicBezTo>
                <a:cubicBezTo>
                  <a:pt x="1463040" y="603249"/>
                  <a:pt x="1289151" y="777240"/>
                  <a:pt x="1074646" y="777240"/>
                </a:cubicBezTo>
                <a:lnTo>
                  <a:pt x="1063934" y="777240"/>
                </a:lnTo>
                <a:lnTo>
                  <a:pt x="394958" y="777240"/>
                </a:lnTo>
                <a:lnTo>
                  <a:pt x="0" y="777240"/>
                </a:lnTo>
                <a:lnTo>
                  <a:pt x="0" y="776045"/>
                </a:lnTo>
                <a:lnTo>
                  <a:pt x="69824" y="769006"/>
                </a:lnTo>
                <a:cubicBezTo>
                  <a:pt x="246911" y="732769"/>
                  <a:pt x="380123" y="576082"/>
                  <a:pt x="380123" y="388281"/>
                </a:cubicBezTo>
                <a:cubicBezTo>
                  <a:pt x="380123" y="200481"/>
                  <a:pt x="246911" y="43794"/>
                  <a:pt x="69824" y="7557"/>
                </a:cubicBezTo>
                <a:lnTo>
                  <a:pt x="0" y="518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00" b="1">
                <a:solidFill>
                  <a:schemeClr val="accent5">
                    <a:lumMod val="50000"/>
                  </a:schemeClr>
                </a:solidFill>
              </a:rPr>
              <a:t>Naiara Padilla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>
                <a:solidFill>
                  <a:schemeClr val="tx1"/>
                </a:solidFill>
              </a:rPr>
              <a:t>Directora de recursos humanos</a:t>
            </a:r>
          </a:p>
        </p:txBody>
      </p:sp>
    </p:spTree>
    <p:extLst>
      <p:ext uri="{BB962C8B-B14F-4D97-AF65-F5344CB8AC3E}">
        <p14:creationId xmlns:p14="http://schemas.microsoft.com/office/powerpoint/2010/main" val="275777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ersonalizado">
  <a:themeElements>
    <a:clrScheme name="Custom 59">
      <a:dk1>
        <a:srgbClr val="000000"/>
      </a:dk1>
      <a:lt1>
        <a:sysClr val="window" lastClr="FFFFFF"/>
      </a:lt1>
      <a:dk2>
        <a:srgbClr val="8439BD"/>
      </a:dk2>
      <a:lt2>
        <a:srgbClr val="FFFFFF"/>
      </a:lt2>
      <a:accent1>
        <a:srgbClr val="0EABB7"/>
      </a:accent1>
      <a:accent2>
        <a:srgbClr val="4868E5"/>
      </a:accent2>
      <a:accent3>
        <a:srgbClr val="20A472"/>
      </a:accent3>
      <a:accent4>
        <a:srgbClr val="B13DC8"/>
      </a:accent4>
      <a:accent5>
        <a:srgbClr val="172DA6"/>
      </a:accent5>
      <a:accent6>
        <a:srgbClr val="00B0F0"/>
      </a:accent6>
      <a:hlink>
        <a:srgbClr val="00B0F0"/>
      </a:hlink>
      <a:folHlink>
        <a:srgbClr val="B036B3"/>
      </a:folHlink>
    </a:clrScheme>
    <a:fontScheme name="Custom 26">
      <a:majorFont>
        <a:latin typeface="Speak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0134_TF00283905_Win32" id="{0249F2C1-2B2D-4BD6-9A9F-18D50542F23A}" vid="{3681A339-A89C-43E2-8FF0-66FCC7B8B1C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{D346A0B4-EE21-4536-AC08-0838B42CD16A}tf00283905_win32</Template>
  <TotalTime>80</TotalTime>
  <Words>333</Words>
  <Application>Microsoft Office PowerPoint</Application>
  <PresentationFormat>Panorámica</PresentationFormat>
  <Paragraphs>163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Arial</vt:lpstr>
      <vt:lpstr>Avenir Next LT Pro Light</vt:lpstr>
      <vt:lpstr>Calibri</vt:lpstr>
      <vt:lpstr>Posterama</vt:lpstr>
      <vt:lpstr>Speak Pro</vt:lpstr>
      <vt:lpstr>Personalizado</vt:lpstr>
      <vt:lpstr>Presentación de PowerPoint</vt:lpstr>
      <vt:lpstr>CONTOSO</vt:lpstr>
      <vt:lpstr>CONTOSO </vt:lpstr>
      <vt:lpstr>CONTOSO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</dc:title>
  <dc:creator>Sofi Fernández</dc:creator>
  <cp:lastModifiedBy>Sofi Fernández</cp:lastModifiedBy>
  <cp:revision>1</cp:revision>
  <dcterms:created xsi:type="dcterms:W3CDTF">2023-11-09T17:23:11Z</dcterms:created>
  <dcterms:modified xsi:type="dcterms:W3CDTF">2023-11-09T18:43:39Z</dcterms:modified>
</cp:coreProperties>
</file>